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3" roundtripDataSignature="AMtx7mgI7a23JovMqGm+FdEKA31qAIGm4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customschemas.google.com/relationships/presentationmetadata" Target="metadata"/><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Westen: “Hello I’m Westen Riley and this is Sellars Levy and we are part of the Global Frog Games senior design team.”</a:t>
            </a:r>
            <a:endParaRPr/>
          </a:p>
        </p:txBody>
      </p:sp>
      <p:sp>
        <p:nvSpPr>
          <p:cNvPr id="232" name="Google Shape;23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Our team members are Brooke Smith, the Team Lead. David Rasberry, the Website manager. Shane Mitchell the artist and Programmer.</a:t>
            </a:r>
            <a:endParaRPr/>
          </a:p>
        </p:txBody>
      </p:sp>
      <p:sp>
        <p:nvSpPr>
          <p:cNvPr id="239" name="Google Shape;23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also Nick Bonavia, a </a:t>
            </a:r>
            <a:r>
              <a:rPr lang="en-US"/>
              <a:t>programmer</a:t>
            </a:r>
            <a:r>
              <a:rPr lang="en-US"/>
              <a:t>. And then myself and Sellars who are programmers as well.</a:t>
            </a:r>
            <a:endParaRPr/>
          </a:p>
        </p:txBody>
      </p:sp>
      <p:sp>
        <p:nvSpPr>
          <p:cNvPr id="250" name="Google Shape;25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First off we will introduce our Clients. Professor Samantha Davis is an Associate Professor here at TCU in the Department of Nutritional Sciences. She is working with the Sir </a:t>
            </a:r>
            <a:r>
              <a:rPr lang="en-US"/>
              <a:t>Stanley</a:t>
            </a:r>
            <a:r>
              <a:rPr lang="en-US"/>
              <a:t> Matthews Foundation to help find a solution to the problem we will discuss. Next is The Sir Stanley Matthews Foundation which was founded in honor of Sir Stanley Matthews, a legendary </a:t>
            </a:r>
            <a:r>
              <a:rPr lang="en-US"/>
              <a:t>soccer</a:t>
            </a:r>
            <a:r>
              <a:rPr lang="en-US"/>
              <a:t> player (or football across the pond). Their aim is to give children as many </a:t>
            </a:r>
            <a:r>
              <a:rPr lang="en-US"/>
              <a:t>opportunities</a:t>
            </a:r>
            <a:r>
              <a:rPr lang="en-US"/>
              <a:t> to play sports as they can so that they will be healthy and active.</a:t>
            </a:r>
            <a:endParaRPr/>
          </a:p>
        </p:txBody>
      </p:sp>
      <p:sp>
        <p:nvSpPr>
          <p:cNvPr id="261" name="Google Shape;26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issues </a:t>
            </a:r>
            <a:r>
              <a:rPr lang="en-US"/>
              <a:t>presented</a:t>
            </a:r>
            <a:r>
              <a:rPr lang="en-US"/>
              <a:t> to us are about the increasing childhood obesity rates, the lack of knowledge children have about living a healthy </a:t>
            </a:r>
            <a:r>
              <a:rPr lang="en-US"/>
              <a:t>lifestyle</a:t>
            </a:r>
            <a:r>
              <a:rPr lang="en-US"/>
              <a:t>, and how children are less active now than ever before. With the United States leading in Childhood obesity rates, and the United Kingdom not far behind we were tasked with building an app to help fight this problem.</a:t>
            </a:r>
            <a:endParaRPr/>
          </a:p>
        </p:txBody>
      </p:sp>
      <p:sp>
        <p:nvSpPr>
          <p:cNvPr id="269" name="Google Shape;26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6f7552dfb0_1_1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6f7552dfb0_1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Our app is called Sir Stanley’s Well Rounded Adventure. </a:t>
            </a:r>
            <a:endParaRPr/>
          </a:p>
          <a:p>
            <a:pPr indent="0" lvl="0" marL="0" rtl="0" algn="l">
              <a:spcBef>
                <a:spcPts val="0"/>
              </a:spcBef>
              <a:spcAft>
                <a:spcPts val="0"/>
              </a:spcAft>
              <a:buNone/>
            </a:pPr>
            <a:r>
              <a:rPr lang="en-US"/>
              <a:t>The game is comprised of mini-games that will help teach children learn about nutrition and healthy habits. Each minigame will have a tutorial that will teach the child about an aspect about these topics. </a:t>
            </a:r>
            <a:endParaRPr/>
          </a:p>
          <a:p>
            <a:pPr indent="0" lvl="0" marL="0" rtl="0" algn="l">
              <a:spcBef>
                <a:spcPts val="0"/>
              </a:spcBef>
              <a:spcAft>
                <a:spcPts val="0"/>
              </a:spcAft>
              <a:buNone/>
            </a:pPr>
            <a:r>
              <a:rPr lang="en-US"/>
              <a:t>For example, we have designed a matching classification game where kids must match various foods based off of their food group such as matching the picture of the banana to the word fruit.</a:t>
            </a:r>
            <a:endParaRPr/>
          </a:p>
          <a:p>
            <a:pPr indent="0" lvl="0" marL="0" rtl="0" algn="l">
              <a:spcBef>
                <a:spcPts val="0"/>
              </a:spcBef>
              <a:spcAft>
                <a:spcPts val="0"/>
              </a:spcAft>
              <a:buNone/>
            </a:pPr>
            <a:r>
              <a:rPr lang="en-US"/>
              <a:t>This will provide entertainment as well as teach the child what makes up a nutritious meal. Through these mini-games we can teach information that can help children make better decisions for themselves and motivate them to be active and have fun.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g6f7552dfb0_1_2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6f7552dfb0_1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Our app will be built in a free, </a:t>
            </a:r>
            <a:r>
              <a:rPr lang="en-US"/>
              <a:t>versatile</a:t>
            </a:r>
            <a:r>
              <a:rPr lang="en-US"/>
              <a:t> game engine call GODOT. GODOT has an excellent 2d engine that will help us build Sir </a:t>
            </a:r>
            <a:r>
              <a:rPr lang="en-US"/>
              <a:t>Stanley's</a:t>
            </a:r>
            <a:r>
              <a:rPr lang="en-US"/>
              <a:t> Well Rounded Adventure with ease. It also has to capability to export iOS and Android apps so that no matter if the kid or their parents have iPhone or Android, they will not miss out on our game.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52" name="Shape 52"/>
        <p:cNvGrpSpPr/>
        <p:nvPr/>
      </p:nvGrpSpPr>
      <p:grpSpPr>
        <a:xfrm>
          <a:off x="0" y="0"/>
          <a:ext cx="0" cy="0"/>
          <a:chOff x="0" y="0"/>
          <a:chExt cx="0" cy="0"/>
        </a:xfrm>
      </p:grpSpPr>
      <p:pic>
        <p:nvPicPr>
          <p:cNvPr descr="\\DROBO-FS\QuickDrops\JB\PPTX NG\Droplets\LightingOverlay.png" id="53" name="Google Shape;53;p10"/>
          <p:cNvPicPr preferRelativeResize="0"/>
          <p:nvPr/>
        </p:nvPicPr>
        <p:blipFill rotWithShape="1">
          <a:blip r:embed="rId2">
            <a:alphaModFix amt="30000"/>
          </a:blip>
          <a:srcRect b="0" l="0" r="0" t="0"/>
          <a:stretch/>
        </p:blipFill>
        <p:spPr>
          <a:xfrm>
            <a:off x="0" y="-1"/>
            <a:ext cx="12192005" cy="6858000"/>
          </a:xfrm>
          <a:prstGeom prst="rect">
            <a:avLst/>
          </a:prstGeom>
          <a:noFill/>
          <a:ln>
            <a:noFill/>
          </a:ln>
        </p:spPr>
      </p:pic>
      <p:grpSp>
        <p:nvGrpSpPr>
          <p:cNvPr id="54" name="Google Shape;54;p10"/>
          <p:cNvGrpSpPr/>
          <p:nvPr/>
        </p:nvGrpSpPr>
        <p:grpSpPr>
          <a:xfrm>
            <a:off x="0" y="0"/>
            <a:ext cx="2305051" cy="6858000"/>
            <a:chOff x="0" y="0"/>
            <a:chExt cx="2305051" cy="6858000"/>
          </a:xfrm>
        </p:grpSpPr>
        <p:sp>
          <p:nvSpPr>
            <p:cNvPr id="55" name="Google Shape;55;p10"/>
            <p:cNvSpPr/>
            <p:nvPr/>
          </p:nvSpPr>
          <p:spPr>
            <a:xfrm>
              <a:off x="1209675" y="4763"/>
              <a:ext cx="23700" cy="2181300"/>
            </a:xfrm>
            <a:prstGeom prst="rect">
              <a:avLst/>
            </a:pr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0"/>
            <p:cNvSpPr/>
            <p:nvPr/>
          </p:nvSpPr>
          <p:spPr>
            <a:xfrm>
              <a:off x="1128713"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0"/>
            <p:cNvSpPr/>
            <p:nvPr/>
          </p:nvSpPr>
          <p:spPr>
            <a:xfrm>
              <a:off x="1123950"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0"/>
            <p:cNvSpPr/>
            <p:nvPr/>
          </p:nvSpPr>
          <p:spPr>
            <a:xfrm>
              <a:off x="414338" y="9525"/>
              <a:ext cx="28500" cy="4481400"/>
            </a:xfrm>
            <a:prstGeom prst="rect">
              <a:avLst/>
            </a:pr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0"/>
            <p:cNvSpPr/>
            <p:nvPr/>
          </p:nvSpPr>
          <p:spPr>
            <a:xfrm>
              <a:off x="333375"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0"/>
            <p:cNvSpPr/>
            <p:nvPr/>
          </p:nvSpPr>
          <p:spPr>
            <a:xfrm>
              <a:off x="190500" y="9525"/>
              <a:ext cx="152400" cy="908050"/>
            </a:xfrm>
            <a:custGeom>
              <a:rect b="b" l="l" r="r" t="t"/>
              <a:pathLst>
                <a:path extrusionOk="0" h="572" w="96">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3B95DE"/>
                </a:gs>
              </a:gsLst>
              <a:lin ang="5400012" scaled="0"/>
            </a:gradFill>
            <a:ln>
              <a:noFill/>
            </a:ln>
          </p:spPr>
        </p:sp>
        <p:sp>
          <p:nvSpPr>
            <p:cNvPr id="61" name="Google Shape;61;p10"/>
            <p:cNvSpPr/>
            <p:nvPr/>
          </p:nvSpPr>
          <p:spPr>
            <a:xfrm>
              <a:off x="1290638" y="14288"/>
              <a:ext cx="376238" cy="1801813"/>
            </a:xfrm>
            <a:custGeom>
              <a:rect b="b" l="l" r="r" t="t"/>
              <a:pathLst>
                <a:path extrusionOk="0" h="1135" w="237">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3B95DE"/>
                </a:gs>
              </a:gsLst>
              <a:lin ang="5400012" scaled="0"/>
            </a:gradFill>
            <a:ln>
              <a:noFill/>
            </a:ln>
          </p:spPr>
        </p:sp>
        <p:sp>
          <p:nvSpPr>
            <p:cNvPr id="62" name="Google Shape;62;p10"/>
            <p:cNvSpPr/>
            <p:nvPr/>
          </p:nvSpPr>
          <p:spPr>
            <a:xfrm>
              <a:off x="1600200" y="180181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0"/>
            <p:cNvSpPr/>
            <p:nvPr/>
          </p:nvSpPr>
          <p:spPr>
            <a:xfrm>
              <a:off x="1381125" y="9525"/>
              <a:ext cx="371475" cy="1425575"/>
            </a:xfrm>
            <a:custGeom>
              <a:rect b="b" l="l" r="r" t="t"/>
              <a:pathLst>
                <a:path extrusionOk="0" h="898" w="234">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3B95DE"/>
                </a:gs>
              </a:gsLst>
              <a:lin ang="5400012" scaled="0"/>
            </a:gradFill>
            <a:ln>
              <a:noFill/>
            </a:ln>
          </p:spPr>
        </p:sp>
        <p:sp>
          <p:nvSpPr>
            <p:cNvPr id="64" name="Google Shape;64;p10"/>
            <p:cNvSpPr/>
            <p:nvPr/>
          </p:nvSpPr>
          <p:spPr>
            <a:xfrm>
              <a:off x="1643063"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12" scaled="0"/>
            </a:gradFill>
            <a:ln>
              <a:noFill/>
            </a:ln>
          </p:spPr>
        </p:sp>
        <p:sp>
          <p:nvSpPr>
            <p:cNvPr id="65" name="Google Shape;65;p10"/>
            <p:cNvSpPr/>
            <p:nvPr/>
          </p:nvSpPr>
          <p:spPr>
            <a:xfrm>
              <a:off x="1685925" y="14208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0"/>
            <p:cNvSpPr/>
            <p:nvPr/>
          </p:nvSpPr>
          <p:spPr>
            <a:xfrm>
              <a:off x="168592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0"/>
            <p:cNvSpPr/>
            <p:nvPr/>
          </p:nvSpPr>
          <p:spPr>
            <a:xfrm>
              <a:off x="1743075" y="4763"/>
              <a:ext cx="419100" cy="522288"/>
            </a:xfrm>
            <a:custGeom>
              <a:rect b="b" l="l" r="r" t="t"/>
              <a:pathLst>
                <a:path extrusionOk="0" h="329" w="264">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3B95DE"/>
                </a:gs>
              </a:gsLst>
              <a:lin ang="5400012" scaled="0"/>
            </a:gradFill>
            <a:ln>
              <a:noFill/>
            </a:ln>
          </p:spPr>
        </p:sp>
        <p:sp>
          <p:nvSpPr>
            <p:cNvPr id="68" name="Google Shape;68;p10"/>
            <p:cNvSpPr/>
            <p:nvPr/>
          </p:nvSpPr>
          <p:spPr>
            <a:xfrm>
              <a:off x="2119313"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0"/>
            <p:cNvSpPr/>
            <p:nvPr/>
          </p:nvSpPr>
          <p:spPr>
            <a:xfrm>
              <a:off x="952500" y="4763"/>
              <a:ext cx="152400" cy="908050"/>
            </a:xfrm>
            <a:custGeom>
              <a:rect b="b" l="l" r="r" t="t"/>
              <a:pathLst>
                <a:path extrusionOk="0" h="572" w="96">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3B95DE"/>
                </a:gs>
              </a:gsLst>
              <a:lin ang="5400012" scaled="0"/>
            </a:gradFill>
            <a:ln>
              <a:noFill/>
            </a:ln>
          </p:spPr>
        </p:sp>
        <p:sp>
          <p:nvSpPr>
            <p:cNvPr id="70" name="Google Shape;70;p10"/>
            <p:cNvSpPr/>
            <p:nvPr/>
          </p:nvSpPr>
          <p:spPr>
            <a:xfrm>
              <a:off x="86677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0"/>
            <p:cNvSpPr/>
            <p:nvPr/>
          </p:nvSpPr>
          <p:spPr>
            <a:xfrm>
              <a:off x="890588" y="15541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0"/>
            <p:cNvSpPr/>
            <p:nvPr/>
          </p:nvSpPr>
          <p:spPr>
            <a:xfrm>
              <a:off x="738188" y="5622925"/>
              <a:ext cx="338138" cy="1216025"/>
            </a:xfrm>
            <a:custGeom>
              <a:rect b="b" l="l" r="r" t="t"/>
              <a:pathLst>
                <a:path extrusionOk="0" h="766" w="213">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3B95DE"/>
                </a:gs>
              </a:gsLst>
              <a:lin ang="5400012" scaled="0"/>
            </a:gradFill>
            <a:ln>
              <a:noFill/>
            </a:ln>
          </p:spPr>
        </p:sp>
        <p:sp>
          <p:nvSpPr>
            <p:cNvPr id="73" name="Google Shape;73;p10"/>
            <p:cNvSpPr/>
            <p:nvPr/>
          </p:nvSpPr>
          <p:spPr>
            <a:xfrm>
              <a:off x="647700" y="5480050"/>
              <a:ext cx="157163" cy="157163"/>
            </a:xfrm>
            <a:custGeom>
              <a:rect b="b" l="l" r="r" t="t"/>
              <a:pathLst>
                <a:path extrusionOk="0" h="33" w="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0"/>
            <p:cNvSpPr/>
            <p:nvPr/>
          </p:nvSpPr>
          <p:spPr>
            <a:xfrm>
              <a:off x="66675" y="903288"/>
              <a:ext cx="190500" cy="190500"/>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0"/>
            <p:cNvSpPr/>
            <p:nvPr/>
          </p:nvSpPr>
          <p:spPr>
            <a:xfrm>
              <a:off x="0" y="3897313"/>
              <a:ext cx="133350" cy="266700"/>
            </a:xfrm>
            <a:custGeom>
              <a:rect b="b" l="l" r="r" t="t"/>
              <a:pathLst>
                <a:path extrusionOk="0" h="168" w="84">
                  <a:moveTo>
                    <a:pt x="69" y="168"/>
                  </a:moveTo>
                  <a:lnTo>
                    <a:pt x="0" y="6"/>
                  </a:lnTo>
                  <a:lnTo>
                    <a:pt x="12" y="0"/>
                  </a:lnTo>
                  <a:lnTo>
                    <a:pt x="84" y="162"/>
                  </a:lnTo>
                  <a:lnTo>
                    <a:pt x="69" y="168"/>
                  </a:lnTo>
                  <a:close/>
                </a:path>
              </a:pathLst>
            </a:custGeom>
            <a:gradFill>
              <a:gsLst>
                <a:gs pos="0">
                  <a:schemeClr val="lt2"/>
                </a:gs>
                <a:gs pos="100000">
                  <a:srgbClr val="3B95DE"/>
                </a:gs>
              </a:gsLst>
              <a:lin ang="5400012" scaled="0"/>
            </a:gradFill>
            <a:ln>
              <a:noFill/>
            </a:ln>
          </p:spPr>
        </p:sp>
        <p:sp>
          <p:nvSpPr>
            <p:cNvPr id="76" name="Google Shape;76;p10"/>
            <p:cNvSpPr/>
            <p:nvPr/>
          </p:nvSpPr>
          <p:spPr>
            <a:xfrm>
              <a:off x="66675" y="414972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0"/>
            <p:cNvSpPr/>
            <p:nvPr/>
          </p:nvSpPr>
          <p:spPr>
            <a:xfrm>
              <a:off x="0" y="1644650"/>
              <a:ext cx="133350" cy="269875"/>
            </a:xfrm>
            <a:custGeom>
              <a:rect b="b" l="l" r="r" t="t"/>
              <a:pathLst>
                <a:path extrusionOk="0" h="170" w="84">
                  <a:moveTo>
                    <a:pt x="12" y="170"/>
                  </a:moveTo>
                  <a:lnTo>
                    <a:pt x="0" y="164"/>
                  </a:lnTo>
                  <a:lnTo>
                    <a:pt x="69" y="0"/>
                  </a:lnTo>
                  <a:lnTo>
                    <a:pt x="84" y="6"/>
                  </a:lnTo>
                  <a:lnTo>
                    <a:pt x="12" y="170"/>
                  </a:lnTo>
                  <a:close/>
                </a:path>
              </a:pathLst>
            </a:custGeom>
            <a:gradFill>
              <a:gsLst>
                <a:gs pos="0">
                  <a:schemeClr val="lt2"/>
                </a:gs>
                <a:gs pos="100000">
                  <a:srgbClr val="3B95DE"/>
                </a:gs>
              </a:gsLst>
              <a:lin ang="5400012" scaled="0"/>
            </a:gradFill>
            <a:ln>
              <a:noFill/>
            </a:ln>
          </p:spPr>
        </p:sp>
        <p:sp>
          <p:nvSpPr>
            <p:cNvPr id="78" name="Google Shape;78;p10"/>
            <p:cNvSpPr/>
            <p:nvPr/>
          </p:nvSpPr>
          <p:spPr>
            <a:xfrm>
              <a:off x="66675" y="146843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0"/>
            <p:cNvSpPr/>
            <p:nvPr/>
          </p:nvSpPr>
          <p:spPr>
            <a:xfrm>
              <a:off x="695325" y="4763"/>
              <a:ext cx="309563" cy="1558925"/>
            </a:xfrm>
            <a:custGeom>
              <a:rect b="b" l="l" r="r" t="t"/>
              <a:pathLst>
                <a:path extrusionOk="0" h="982" w="195">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3B95DE"/>
                </a:gs>
              </a:gsLst>
              <a:lin ang="5400012" scaled="0"/>
            </a:gradFill>
            <a:ln>
              <a:noFill/>
            </a:ln>
          </p:spPr>
        </p:sp>
        <p:sp>
          <p:nvSpPr>
            <p:cNvPr id="80" name="Google Shape;80;p10"/>
            <p:cNvSpPr/>
            <p:nvPr/>
          </p:nvSpPr>
          <p:spPr>
            <a:xfrm>
              <a:off x="57150" y="48815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0"/>
            <p:cNvSpPr/>
            <p:nvPr/>
          </p:nvSpPr>
          <p:spPr>
            <a:xfrm>
              <a:off x="138113" y="5060950"/>
              <a:ext cx="304800" cy="1778000"/>
            </a:xfrm>
            <a:custGeom>
              <a:rect b="b" l="l" r="r" t="t"/>
              <a:pathLst>
                <a:path extrusionOk="0" h="1120" w="192">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3B95DE"/>
                </a:gs>
              </a:gsLst>
              <a:lin ang="5400012" scaled="0"/>
            </a:gradFill>
            <a:ln>
              <a:noFill/>
            </a:ln>
          </p:spPr>
        </p:sp>
        <p:sp>
          <p:nvSpPr>
            <p:cNvPr id="82" name="Google Shape;82;p10"/>
            <p:cNvSpPr/>
            <p:nvPr/>
          </p:nvSpPr>
          <p:spPr>
            <a:xfrm>
              <a:off x="561975" y="64309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0"/>
            <p:cNvSpPr/>
            <p:nvPr/>
          </p:nvSpPr>
          <p:spPr>
            <a:xfrm>
              <a:off x="642938" y="6610350"/>
              <a:ext cx="23700" cy="243000"/>
            </a:xfrm>
            <a:prstGeom prst="rect">
              <a:avLst/>
            </a:pr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0"/>
            <p:cNvSpPr/>
            <p:nvPr/>
          </p:nvSpPr>
          <p:spPr>
            <a:xfrm>
              <a:off x="76200" y="6430963"/>
              <a:ext cx="190500" cy="188913"/>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0"/>
            <p:cNvSpPr/>
            <p:nvPr/>
          </p:nvSpPr>
          <p:spPr>
            <a:xfrm>
              <a:off x="0" y="5978525"/>
              <a:ext cx="190500" cy="461963"/>
            </a:xfrm>
            <a:custGeom>
              <a:rect b="b" l="l" r="r" t="t"/>
              <a:pathLst>
                <a:path extrusionOk="0" h="291" w="12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3B95DE"/>
                </a:gs>
              </a:gsLst>
              <a:lin ang="5400012" scaled="0"/>
            </a:gradFill>
            <a:ln>
              <a:noFill/>
            </a:ln>
          </p:spPr>
        </p:sp>
        <p:sp>
          <p:nvSpPr>
            <p:cNvPr id="86" name="Google Shape;86;p10"/>
            <p:cNvSpPr/>
            <p:nvPr/>
          </p:nvSpPr>
          <p:spPr>
            <a:xfrm>
              <a:off x="1014413" y="1801813"/>
              <a:ext cx="214313" cy="755650"/>
            </a:xfrm>
            <a:custGeom>
              <a:rect b="b" l="l" r="r" t="t"/>
              <a:pathLst>
                <a:path extrusionOk="0" h="476" w="135">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3B95DE"/>
                </a:gs>
              </a:gsLst>
              <a:lin ang="5400012" scaled="0"/>
            </a:gradFill>
            <a:ln>
              <a:noFill/>
            </a:ln>
          </p:spPr>
        </p:sp>
        <p:sp>
          <p:nvSpPr>
            <p:cNvPr id="87" name="Google Shape;87;p10"/>
            <p:cNvSpPr/>
            <p:nvPr/>
          </p:nvSpPr>
          <p:spPr>
            <a:xfrm>
              <a:off x="938213" y="2547938"/>
              <a:ext cx="166688" cy="160338"/>
            </a:xfrm>
            <a:custGeom>
              <a:rect b="b" l="l" r="r" t="t"/>
              <a:pathLst>
                <a:path extrusionOk="0" h="34" w="35">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0"/>
            <p:cNvSpPr/>
            <p:nvPr/>
          </p:nvSpPr>
          <p:spPr>
            <a:xfrm>
              <a:off x="595313" y="4763"/>
              <a:ext cx="638175" cy="4025900"/>
            </a:xfrm>
            <a:custGeom>
              <a:rect b="b" l="l" r="r" t="t"/>
              <a:pathLst>
                <a:path extrusionOk="0" h="2536" w="402">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3B95DE"/>
                </a:gs>
              </a:gsLst>
              <a:lin ang="5400012" scaled="0"/>
            </a:gradFill>
            <a:ln>
              <a:noFill/>
            </a:ln>
          </p:spPr>
        </p:sp>
        <p:sp>
          <p:nvSpPr>
            <p:cNvPr id="89" name="Google Shape;89;p10"/>
            <p:cNvSpPr/>
            <p:nvPr/>
          </p:nvSpPr>
          <p:spPr>
            <a:xfrm>
              <a:off x="1223963"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12" scaled="0"/>
            </a:gradFill>
            <a:ln>
              <a:noFill/>
            </a:ln>
          </p:spPr>
        </p:sp>
        <p:sp>
          <p:nvSpPr>
            <p:cNvPr id="90" name="Google Shape;90;p10"/>
            <p:cNvSpPr/>
            <p:nvPr/>
          </p:nvSpPr>
          <p:spPr>
            <a:xfrm>
              <a:off x="1300163" y="1849438"/>
              <a:ext cx="109538" cy="107950"/>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0"/>
            <p:cNvSpPr/>
            <p:nvPr/>
          </p:nvSpPr>
          <p:spPr>
            <a:xfrm>
              <a:off x="280988" y="3417888"/>
              <a:ext cx="142875" cy="474663"/>
            </a:xfrm>
            <a:custGeom>
              <a:rect b="b" l="l" r="r" t="t"/>
              <a:pathLst>
                <a:path extrusionOk="0" h="299" w="90">
                  <a:moveTo>
                    <a:pt x="12" y="299"/>
                  </a:moveTo>
                  <a:lnTo>
                    <a:pt x="0" y="299"/>
                  </a:lnTo>
                  <a:lnTo>
                    <a:pt x="0" y="80"/>
                  </a:lnTo>
                  <a:lnTo>
                    <a:pt x="81" y="0"/>
                  </a:lnTo>
                  <a:lnTo>
                    <a:pt x="90" y="8"/>
                  </a:lnTo>
                  <a:lnTo>
                    <a:pt x="12" y="83"/>
                  </a:lnTo>
                  <a:lnTo>
                    <a:pt x="12" y="299"/>
                  </a:lnTo>
                  <a:close/>
                </a:path>
              </a:pathLst>
            </a:custGeom>
            <a:gradFill>
              <a:gsLst>
                <a:gs pos="0">
                  <a:schemeClr val="lt2"/>
                </a:gs>
                <a:gs pos="100000">
                  <a:srgbClr val="3B95DE"/>
                </a:gs>
              </a:gsLst>
              <a:lin ang="5400012" scaled="0"/>
            </a:gradFill>
            <a:ln>
              <a:noFill/>
            </a:ln>
          </p:spPr>
        </p:sp>
        <p:sp>
          <p:nvSpPr>
            <p:cNvPr id="92" name="Google Shape;92;p10"/>
            <p:cNvSpPr/>
            <p:nvPr/>
          </p:nvSpPr>
          <p:spPr>
            <a:xfrm>
              <a:off x="238125" y="3883025"/>
              <a:ext cx="109538" cy="109538"/>
            </a:xfrm>
            <a:custGeom>
              <a:rect b="b" l="l" r="r" t="t"/>
              <a:pathLst>
                <a:path extrusionOk="0" h="23" w="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0"/>
            <p:cNvSpPr/>
            <p:nvPr/>
          </p:nvSpPr>
          <p:spPr>
            <a:xfrm>
              <a:off x="4763" y="2166938"/>
              <a:ext cx="114300" cy="452438"/>
            </a:xfrm>
            <a:custGeom>
              <a:rect b="b" l="l" r="r" t="t"/>
              <a:pathLst>
                <a:path extrusionOk="0" h="285" w="72">
                  <a:moveTo>
                    <a:pt x="6" y="285"/>
                  </a:moveTo>
                  <a:lnTo>
                    <a:pt x="0" y="276"/>
                  </a:lnTo>
                  <a:lnTo>
                    <a:pt x="60" y="216"/>
                  </a:lnTo>
                  <a:lnTo>
                    <a:pt x="60" y="0"/>
                  </a:lnTo>
                  <a:lnTo>
                    <a:pt x="72" y="0"/>
                  </a:lnTo>
                  <a:lnTo>
                    <a:pt x="72" y="222"/>
                  </a:lnTo>
                  <a:lnTo>
                    <a:pt x="6" y="285"/>
                  </a:lnTo>
                  <a:close/>
                </a:path>
              </a:pathLst>
            </a:custGeom>
            <a:gradFill>
              <a:gsLst>
                <a:gs pos="0">
                  <a:schemeClr val="lt2"/>
                </a:gs>
                <a:gs pos="100000">
                  <a:srgbClr val="3B95DE"/>
                </a:gs>
              </a:gsLst>
              <a:lin ang="5400012" scaled="0"/>
            </a:gradFill>
            <a:ln>
              <a:noFill/>
            </a:ln>
          </p:spPr>
        </p:sp>
        <p:sp>
          <p:nvSpPr>
            <p:cNvPr id="94" name="Google Shape;94;p10"/>
            <p:cNvSpPr/>
            <p:nvPr/>
          </p:nvSpPr>
          <p:spPr>
            <a:xfrm>
              <a:off x="52388" y="2066925"/>
              <a:ext cx="109538" cy="109538"/>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0"/>
            <p:cNvSpPr/>
            <p:nvPr/>
          </p:nvSpPr>
          <p:spPr>
            <a:xfrm>
              <a:off x="1228725" y="4662488"/>
              <a:ext cx="23700" cy="2181300"/>
            </a:xfrm>
            <a:prstGeom prst="rect">
              <a:avLst/>
            </a:pr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0"/>
            <p:cNvSpPr/>
            <p:nvPr/>
          </p:nvSpPr>
          <p:spPr>
            <a:xfrm>
              <a:off x="1319213" y="5041900"/>
              <a:ext cx="371475" cy="1801813"/>
            </a:xfrm>
            <a:custGeom>
              <a:rect b="b" l="l" r="r" t="t"/>
              <a:pathLst>
                <a:path extrusionOk="0" h="1135" w="234">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3B95DE"/>
                </a:gs>
              </a:gsLst>
              <a:lin ang="5400012" scaled="0"/>
            </a:gradFill>
            <a:ln>
              <a:noFill/>
            </a:ln>
          </p:spPr>
        </p:sp>
        <p:sp>
          <p:nvSpPr>
            <p:cNvPr id="97" name="Google Shape;97;p10"/>
            <p:cNvSpPr/>
            <p:nvPr/>
          </p:nvSpPr>
          <p:spPr>
            <a:xfrm>
              <a:off x="1147763"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0"/>
            <p:cNvSpPr/>
            <p:nvPr/>
          </p:nvSpPr>
          <p:spPr>
            <a:xfrm>
              <a:off x="819150" y="3983038"/>
              <a:ext cx="347663" cy="2860675"/>
            </a:xfrm>
            <a:custGeom>
              <a:rect b="b" l="l" r="r" t="t"/>
              <a:pathLst>
                <a:path extrusionOk="0" h="1802" w="219">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3B95DE"/>
                </a:gs>
              </a:gsLst>
              <a:lin ang="5400012" scaled="0"/>
            </a:gradFill>
            <a:ln>
              <a:noFill/>
            </a:ln>
          </p:spPr>
        </p:sp>
        <p:sp>
          <p:nvSpPr>
            <p:cNvPr id="99" name="Google Shape;99;p10"/>
            <p:cNvSpPr/>
            <p:nvPr/>
          </p:nvSpPr>
          <p:spPr>
            <a:xfrm>
              <a:off x="728663" y="3806825"/>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0"/>
            <p:cNvSpPr/>
            <p:nvPr/>
          </p:nvSpPr>
          <p:spPr>
            <a:xfrm>
              <a:off x="1624013"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0"/>
            <p:cNvSpPr/>
            <p:nvPr/>
          </p:nvSpPr>
          <p:spPr>
            <a:xfrm>
              <a:off x="1404938" y="5422900"/>
              <a:ext cx="371475" cy="1425575"/>
            </a:xfrm>
            <a:custGeom>
              <a:rect b="b" l="l" r="r" t="t"/>
              <a:pathLst>
                <a:path extrusionOk="0" h="898" w="234">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3B95DE"/>
                </a:gs>
              </a:gsLst>
              <a:lin ang="5400012" scaled="0"/>
            </a:gradFill>
            <a:ln>
              <a:noFill/>
            </a:ln>
          </p:spPr>
        </p:sp>
        <p:sp>
          <p:nvSpPr>
            <p:cNvPr id="102" name="Google Shape;102;p10"/>
            <p:cNvSpPr/>
            <p:nvPr/>
          </p:nvSpPr>
          <p:spPr>
            <a:xfrm>
              <a:off x="1666875"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12" scaled="0"/>
            </a:gradFill>
            <a:ln>
              <a:noFill/>
            </a:ln>
          </p:spPr>
        </p:sp>
        <p:sp>
          <p:nvSpPr>
            <p:cNvPr id="103" name="Google Shape;103;p10"/>
            <p:cNvSpPr/>
            <p:nvPr/>
          </p:nvSpPr>
          <p:spPr>
            <a:xfrm>
              <a:off x="1709738"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0"/>
            <p:cNvSpPr/>
            <p:nvPr/>
          </p:nvSpPr>
          <p:spPr>
            <a:xfrm>
              <a:off x="1709738"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a:off x="1766888" y="6330950"/>
              <a:ext cx="419100" cy="527050"/>
            </a:xfrm>
            <a:custGeom>
              <a:rect b="b" l="l" r="r" t="t"/>
              <a:pathLst>
                <a:path extrusionOk="0" h="332" w="264">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3B95DE"/>
                </a:gs>
              </a:gsLst>
              <a:lin ang="5400012" scaled="0"/>
            </a:gradFill>
            <a:ln>
              <a:noFill/>
            </a:ln>
          </p:spPr>
        </p:sp>
        <p:sp>
          <p:nvSpPr>
            <p:cNvPr id="106" name="Google Shape;106;p10"/>
            <p:cNvSpPr/>
            <p:nvPr/>
          </p:nvSpPr>
          <p:spPr>
            <a:xfrm>
              <a:off x="2147888"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p:nvPr/>
          </p:nvSpPr>
          <p:spPr>
            <a:xfrm>
              <a:off x="504825" y="9525"/>
              <a:ext cx="233363" cy="5103813"/>
            </a:xfrm>
            <a:custGeom>
              <a:rect b="b" l="l" r="r" t="t"/>
              <a:pathLst>
                <a:path extrusionOk="0" h="3215" w="147">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3B95DE"/>
                </a:gs>
              </a:gsLst>
              <a:lin ang="5400012" scaled="0"/>
            </a:gradFill>
            <a:ln>
              <a:noFill/>
            </a:ln>
          </p:spPr>
        </p:sp>
        <p:sp>
          <p:nvSpPr>
            <p:cNvPr id="108" name="Google Shape;108;p10"/>
            <p:cNvSpPr/>
            <p:nvPr/>
          </p:nvSpPr>
          <p:spPr>
            <a:xfrm>
              <a:off x="633413" y="5103813"/>
              <a:ext cx="185738" cy="185738"/>
            </a:xfrm>
            <a:custGeom>
              <a:rect b="b" l="l" r="r" t="t"/>
              <a:pathLst>
                <a:path extrusionOk="0" h="39" w="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10"/>
          <p:cNvSpPr txBox="1"/>
          <p:nvPr>
            <p:ph type="ctrTitle"/>
          </p:nvPr>
        </p:nvSpPr>
        <p:spPr>
          <a:xfrm>
            <a:off x="1876424" y="1122363"/>
            <a:ext cx="8791500" cy="2387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lt1"/>
              </a:buClr>
              <a:buSzPts val="4800"/>
              <a:buFont typeface="Twentieth Century"/>
              <a:buNone/>
              <a:defRPr sz="4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0" name="Google Shape;110;p10"/>
          <p:cNvSpPr txBox="1"/>
          <p:nvPr>
            <p:ph idx="1" type="subTitle"/>
          </p:nvPr>
        </p:nvSpPr>
        <p:spPr>
          <a:xfrm>
            <a:off x="1876424" y="3602038"/>
            <a:ext cx="8791500" cy="1655700"/>
          </a:xfrm>
          <a:prstGeom prst="rect">
            <a:avLst/>
          </a:prstGeom>
          <a:noFill/>
          <a:ln>
            <a:noFill/>
          </a:ln>
        </p:spPr>
        <p:txBody>
          <a:bodyPr anchorCtr="0" anchor="t" bIns="45700" lIns="91425" spcFirstLastPara="1" rIns="91425" wrap="square" tIns="45700">
            <a:noAutofit/>
          </a:bodyPr>
          <a:lstStyle>
            <a:lvl1pPr lvl="0" rtl="0" algn="l">
              <a:lnSpc>
                <a:spcPct val="120000"/>
              </a:lnSpc>
              <a:spcBef>
                <a:spcPts val="1000"/>
              </a:spcBef>
              <a:spcAft>
                <a:spcPts val="0"/>
              </a:spcAft>
              <a:buClr>
                <a:schemeClr val="lt2"/>
              </a:buClr>
              <a:buSzPts val="2500"/>
              <a:buNone/>
              <a:defRPr sz="2000" cap="none">
                <a:solidFill>
                  <a:schemeClr val="lt2"/>
                </a:solidFill>
              </a:defRPr>
            </a:lvl1pPr>
            <a:lvl2pPr lvl="1" rtl="0" algn="ctr">
              <a:lnSpc>
                <a:spcPct val="120000"/>
              </a:lnSpc>
              <a:spcBef>
                <a:spcPts val="500"/>
              </a:spcBef>
              <a:spcAft>
                <a:spcPts val="0"/>
              </a:spcAft>
              <a:buClr>
                <a:schemeClr val="lt1"/>
              </a:buClr>
              <a:buSzPts val="2500"/>
              <a:buNone/>
              <a:defRPr sz="2000"/>
            </a:lvl2pPr>
            <a:lvl3pPr lvl="2" rtl="0" algn="ctr">
              <a:lnSpc>
                <a:spcPct val="120000"/>
              </a:lnSpc>
              <a:spcBef>
                <a:spcPts val="500"/>
              </a:spcBef>
              <a:spcAft>
                <a:spcPts val="0"/>
              </a:spcAft>
              <a:buClr>
                <a:schemeClr val="lt1"/>
              </a:buClr>
              <a:buSzPts val="2250"/>
              <a:buNone/>
              <a:defRPr sz="1800"/>
            </a:lvl3pPr>
            <a:lvl4pPr lvl="3" rtl="0" algn="ctr">
              <a:lnSpc>
                <a:spcPct val="120000"/>
              </a:lnSpc>
              <a:spcBef>
                <a:spcPts val="500"/>
              </a:spcBef>
              <a:spcAft>
                <a:spcPts val="0"/>
              </a:spcAft>
              <a:buClr>
                <a:schemeClr val="lt1"/>
              </a:buClr>
              <a:buSzPts val="2000"/>
              <a:buNone/>
              <a:defRPr sz="1600"/>
            </a:lvl4pPr>
            <a:lvl5pPr lvl="4" rtl="0" algn="ctr">
              <a:lnSpc>
                <a:spcPct val="120000"/>
              </a:lnSpc>
              <a:spcBef>
                <a:spcPts val="500"/>
              </a:spcBef>
              <a:spcAft>
                <a:spcPts val="0"/>
              </a:spcAft>
              <a:buClr>
                <a:schemeClr val="lt1"/>
              </a:buClr>
              <a:buSzPts val="2000"/>
              <a:buNone/>
              <a:defRPr sz="1600"/>
            </a:lvl5pPr>
            <a:lvl6pPr lvl="5" rtl="0" algn="ctr">
              <a:lnSpc>
                <a:spcPct val="120000"/>
              </a:lnSpc>
              <a:spcBef>
                <a:spcPts val="500"/>
              </a:spcBef>
              <a:spcAft>
                <a:spcPts val="0"/>
              </a:spcAft>
              <a:buClr>
                <a:schemeClr val="lt1"/>
              </a:buClr>
              <a:buSzPts val="2000"/>
              <a:buNone/>
              <a:defRPr sz="1600"/>
            </a:lvl6pPr>
            <a:lvl7pPr lvl="6" rtl="0" algn="ctr">
              <a:lnSpc>
                <a:spcPct val="120000"/>
              </a:lnSpc>
              <a:spcBef>
                <a:spcPts val="500"/>
              </a:spcBef>
              <a:spcAft>
                <a:spcPts val="0"/>
              </a:spcAft>
              <a:buClr>
                <a:schemeClr val="lt1"/>
              </a:buClr>
              <a:buSzPts val="2000"/>
              <a:buNone/>
              <a:defRPr sz="1600"/>
            </a:lvl7pPr>
            <a:lvl8pPr lvl="7" rtl="0" algn="ctr">
              <a:lnSpc>
                <a:spcPct val="120000"/>
              </a:lnSpc>
              <a:spcBef>
                <a:spcPts val="500"/>
              </a:spcBef>
              <a:spcAft>
                <a:spcPts val="0"/>
              </a:spcAft>
              <a:buClr>
                <a:schemeClr val="lt1"/>
              </a:buClr>
              <a:buSzPts val="2000"/>
              <a:buNone/>
              <a:defRPr sz="1600"/>
            </a:lvl8pPr>
            <a:lvl9pPr lvl="8" rtl="0" algn="ctr">
              <a:lnSpc>
                <a:spcPct val="120000"/>
              </a:lnSpc>
              <a:spcBef>
                <a:spcPts val="500"/>
              </a:spcBef>
              <a:spcAft>
                <a:spcPts val="0"/>
              </a:spcAft>
              <a:buClr>
                <a:schemeClr val="lt1"/>
              </a:buClr>
              <a:buSzPts val="2000"/>
              <a:buNone/>
              <a:defRPr sz="1600"/>
            </a:lvl9pPr>
          </a:lstStyle>
          <a:p/>
        </p:txBody>
      </p:sp>
      <p:sp>
        <p:nvSpPr>
          <p:cNvPr id="111" name="Google Shape;111;p10"/>
          <p:cNvSpPr txBox="1"/>
          <p:nvPr>
            <p:ph idx="10" type="dt"/>
          </p:nvPr>
        </p:nvSpPr>
        <p:spPr>
          <a:xfrm>
            <a:off x="7077511" y="5410201"/>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2" name="Google Shape;112;p10"/>
          <p:cNvSpPr txBox="1"/>
          <p:nvPr>
            <p:ph idx="11" type="ftr"/>
          </p:nvPr>
        </p:nvSpPr>
        <p:spPr>
          <a:xfrm>
            <a:off x="1876424" y="5410201"/>
            <a:ext cx="512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3" name="Google Shape;113;p10"/>
          <p:cNvSpPr txBox="1"/>
          <p:nvPr>
            <p:ph idx="12" type="sldNum"/>
          </p:nvPr>
        </p:nvSpPr>
        <p:spPr>
          <a:xfrm>
            <a:off x="9896911" y="5410199"/>
            <a:ext cx="7710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anoramic Picture with Caption">
  <p:cSld name="Panoramic Picture with Caption">
    <p:spTree>
      <p:nvGrpSpPr>
        <p:cNvPr id="165" name="Shape 165"/>
        <p:cNvGrpSpPr/>
        <p:nvPr/>
      </p:nvGrpSpPr>
      <p:grpSpPr>
        <a:xfrm>
          <a:off x="0" y="0"/>
          <a:ext cx="0" cy="0"/>
          <a:chOff x="0" y="0"/>
          <a:chExt cx="0" cy="0"/>
        </a:xfrm>
      </p:grpSpPr>
      <p:sp>
        <p:nvSpPr>
          <p:cNvPr id="166" name="Google Shape;166;p19"/>
          <p:cNvSpPr txBox="1"/>
          <p:nvPr>
            <p:ph type="title"/>
          </p:nvPr>
        </p:nvSpPr>
        <p:spPr>
          <a:xfrm>
            <a:off x="1141410" y="4304664"/>
            <a:ext cx="9912300" cy="8193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lt1"/>
              </a:buClr>
              <a:buSzPts val="3200"/>
              <a:buFont typeface="Twentieth Century"/>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7" name="Google Shape;167;p19"/>
          <p:cNvSpPr/>
          <p:nvPr>
            <p:ph idx="2" type="pic"/>
          </p:nvPr>
        </p:nvSpPr>
        <p:spPr>
          <a:xfrm>
            <a:off x="1141411" y="606426"/>
            <a:ext cx="9912300" cy="3299700"/>
          </a:xfrm>
          <a:prstGeom prst="round2DiagRect">
            <a:avLst>
              <a:gd fmla="val 4860"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45700" lIns="91425" spcFirstLastPara="1" rIns="91425" wrap="square" tIns="45700">
            <a:noAutofit/>
          </a:bodyPr>
          <a:lstStyle>
            <a:lvl1pPr lvl="0" marR="0" rtl="0" algn="l">
              <a:lnSpc>
                <a:spcPct val="120000"/>
              </a:lnSpc>
              <a:spcBef>
                <a:spcPts val="1000"/>
              </a:spcBef>
              <a:spcAft>
                <a:spcPts val="0"/>
              </a:spcAft>
              <a:buClr>
                <a:schemeClr val="lt1"/>
              </a:buClr>
              <a:buSzPts val="4000"/>
              <a:buFont typeface="Arial"/>
              <a:buNone/>
              <a:defRPr b="0" i="0" sz="3200" u="none" cap="none" strike="noStrike">
                <a:solidFill>
                  <a:schemeClr val="lt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168" name="Google Shape;168;p19"/>
          <p:cNvSpPr txBox="1"/>
          <p:nvPr>
            <p:ph idx="1" type="body"/>
          </p:nvPr>
        </p:nvSpPr>
        <p:spPr>
          <a:xfrm>
            <a:off x="1141364" y="5124020"/>
            <a:ext cx="9910800" cy="682500"/>
          </a:xfrm>
          <a:prstGeom prst="rect">
            <a:avLst/>
          </a:prstGeom>
          <a:noFill/>
          <a:ln>
            <a:noFill/>
          </a:ln>
        </p:spPr>
        <p:txBody>
          <a:bodyPr anchorCtr="0" anchor="t" bIns="45700" lIns="91425" spcFirstLastPara="1" rIns="91425" wrap="square" tIns="45700">
            <a:noAutofit/>
          </a:bodyPr>
          <a:lstStyle>
            <a:lvl1pPr indent="-228600" lvl="0" marL="457200" rtl="0" algn="l">
              <a:lnSpc>
                <a:spcPct val="120000"/>
              </a:lnSpc>
              <a:spcBef>
                <a:spcPts val="1000"/>
              </a:spcBef>
              <a:spcAft>
                <a:spcPts val="0"/>
              </a:spcAft>
              <a:buClr>
                <a:schemeClr val="lt1"/>
              </a:buClr>
              <a:buSzPts val="2000"/>
              <a:buNone/>
              <a:defRPr sz="1600"/>
            </a:lvl1pPr>
            <a:lvl2pPr indent="-228600" lvl="1" marL="914400" rtl="0" algn="l">
              <a:lnSpc>
                <a:spcPct val="120000"/>
              </a:lnSpc>
              <a:spcBef>
                <a:spcPts val="500"/>
              </a:spcBef>
              <a:spcAft>
                <a:spcPts val="0"/>
              </a:spcAft>
              <a:buClr>
                <a:schemeClr val="lt1"/>
              </a:buClr>
              <a:buSzPts val="1750"/>
              <a:buNone/>
              <a:defRPr sz="1400"/>
            </a:lvl2pPr>
            <a:lvl3pPr indent="-228600" lvl="2" marL="1371600" rtl="0" algn="l">
              <a:lnSpc>
                <a:spcPct val="120000"/>
              </a:lnSpc>
              <a:spcBef>
                <a:spcPts val="500"/>
              </a:spcBef>
              <a:spcAft>
                <a:spcPts val="0"/>
              </a:spcAft>
              <a:buClr>
                <a:schemeClr val="lt1"/>
              </a:buClr>
              <a:buSzPts val="1500"/>
              <a:buNone/>
              <a:defRPr sz="1200"/>
            </a:lvl3pPr>
            <a:lvl4pPr indent="-228600" lvl="3" marL="1828800" rtl="0" algn="l">
              <a:lnSpc>
                <a:spcPct val="120000"/>
              </a:lnSpc>
              <a:spcBef>
                <a:spcPts val="500"/>
              </a:spcBef>
              <a:spcAft>
                <a:spcPts val="0"/>
              </a:spcAft>
              <a:buClr>
                <a:schemeClr val="lt1"/>
              </a:buClr>
              <a:buSzPts val="1250"/>
              <a:buNone/>
              <a:defRPr sz="1000"/>
            </a:lvl4pPr>
            <a:lvl5pPr indent="-228600" lvl="4" marL="2286000" rtl="0" algn="l">
              <a:lnSpc>
                <a:spcPct val="120000"/>
              </a:lnSpc>
              <a:spcBef>
                <a:spcPts val="500"/>
              </a:spcBef>
              <a:spcAft>
                <a:spcPts val="0"/>
              </a:spcAft>
              <a:buClr>
                <a:schemeClr val="lt1"/>
              </a:buClr>
              <a:buSzPts val="1250"/>
              <a:buNone/>
              <a:defRPr sz="1000"/>
            </a:lvl5pPr>
            <a:lvl6pPr indent="-228600" lvl="5" marL="2743200" rtl="0" algn="l">
              <a:lnSpc>
                <a:spcPct val="120000"/>
              </a:lnSpc>
              <a:spcBef>
                <a:spcPts val="500"/>
              </a:spcBef>
              <a:spcAft>
                <a:spcPts val="0"/>
              </a:spcAft>
              <a:buClr>
                <a:schemeClr val="lt1"/>
              </a:buClr>
              <a:buSzPts val="1250"/>
              <a:buNone/>
              <a:defRPr sz="1000"/>
            </a:lvl6pPr>
            <a:lvl7pPr indent="-228600" lvl="6" marL="3200400" rtl="0" algn="l">
              <a:lnSpc>
                <a:spcPct val="120000"/>
              </a:lnSpc>
              <a:spcBef>
                <a:spcPts val="500"/>
              </a:spcBef>
              <a:spcAft>
                <a:spcPts val="0"/>
              </a:spcAft>
              <a:buClr>
                <a:schemeClr val="lt1"/>
              </a:buClr>
              <a:buSzPts val="1250"/>
              <a:buNone/>
              <a:defRPr sz="1000"/>
            </a:lvl7pPr>
            <a:lvl8pPr indent="-228600" lvl="7" marL="3657600" rtl="0" algn="l">
              <a:lnSpc>
                <a:spcPct val="120000"/>
              </a:lnSpc>
              <a:spcBef>
                <a:spcPts val="500"/>
              </a:spcBef>
              <a:spcAft>
                <a:spcPts val="0"/>
              </a:spcAft>
              <a:buClr>
                <a:schemeClr val="lt1"/>
              </a:buClr>
              <a:buSzPts val="1250"/>
              <a:buNone/>
              <a:defRPr sz="1000"/>
            </a:lvl8pPr>
            <a:lvl9pPr indent="-228600" lvl="8" marL="4114800" rtl="0" algn="l">
              <a:lnSpc>
                <a:spcPct val="120000"/>
              </a:lnSpc>
              <a:spcBef>
                <a:spcPts val="500"/>
              </a:spcBef>
              <a:spcAft>
                <a:spcPts val="0"/>
              </a:spcAft>
              <a:buClr>
                <a:schemeClr val="lt1"/>
              </a:buClr>
              <a:buSzPts val="1250"/>
              <a:buNone/>
              <a:defRPr sz="1000"/>
            </a:lvl9pPr>
          </a:lstStyle>
          <a:p/>
        </p:txBody>
      </p:sp>
      <p:sp>
        <p:nvSpPr>
          <p:cNvPr id="169" name="Google Shape;169;p19"/>
          <p:cNvSpPr txBox="1"/>
          <p:nvPr>
            <p:ph idx="10" type="dt"/>
          </p:nvPr>
        </p:nvSpPr>
        <p:spPr>
          <a:xfrm>
            <a:off x="7456921" y="5883276"/>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0" name="Google Shape;170;p19"/>
          <p:cNvSpPr txBox="1"/>
          <p:nvPr>
            <p:ph idx="11" type="ftr"/>
          </p:nvPr>
        </p:nvSpPr>
        <p:spPr>
          <a:xfrm>
            <a:off x="1141411" y="5883275"/>
            <a:ext cx="6239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1" name="Google Shape;171;p19"/>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p:cSld name="Title and Caption">
    <p:spTree>
      <p:nvGrpSpPr>
        <p:cNvPr id="172" name="Shape 172"/>
        <p:cNvGrpSpPr/>
        <p:nvPr/>
      </p:nvGrpSpPr>
      <p:grpSpPr>
        <a:xfrm>
          <a:off x="0" y="0"/>
          <a:ext cx="0" cy="0"/>
          <a:chOff x="0" y="0"/>
          <a:chExt cx="0" cy="0"/>
        </a:xfrm>
      </p:grpSpPr>
      <p:sp>
        <p:nvSpPr>
          <p:cNvPr id="173" name="Google Shape;173;p20"/>
          <p:cNvSpPr txBox="1"/>
          <p:nvPr>
            <p:ph type="title"/>
          </p:nvPr>
        </p:nvSpPr>
        <p:spPr>
          <a:xfrm>
            <a:off x="1141456" y="609600"/>
            <a:ext cx="9906000" cy="34290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3600"/>
              <a:buFont typeface="Twentieth Century"/>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4" name="Google Shape;174;p20"/>
          <p:cNvSpPr txBox="1"/>
          <p:nvPr>
            <p:ph idx="1" type="body"/>
          </p:nvPr>
        </p:nvSpPr>
        <p:spPr>
          <a:xfrm>
            <a:off x="1141410" y="4419599"/>
            <a:ext cx="9904500" cy="1371600"/>
          </a:xfrm>
          <a:prstGeom prst="rect">
            <a:avLst/>
          </a:prstGeom>
          <a:noFill/>
          <a:ln>
            <a:noFill/>
          </a:ln>
        </p:spPr>
        <p:txBody>
          <a:bodyPr anchorCtr="0" anchor="ctr" bIns="45700" lIns="91425" spcFirstLastPara="1" rIns="91425" wrap="square" tIns="45700">
            <a:noAutofit/>
          </a:bodyPr>
          <a:lstStyle>
            <a:lvl1pPr indent="-228600" lvl="0" marL="457200" rtl="0" algn="l">
              <a:lnSpc>
                <a:spcPct val="120000"/>
              </a:lnSpc>
              <a:spcBef>
                <a:spcPts val="1000"/>
              </a:spcBef>
              <a:spcAft>
                <a:spcPts val="0"/>
              </a:spcAft>
              <a:buClr>
                <a:schemeClr val="lt1"/>
              </a:buClr>
              <a:buSzPts val="2250"/>
              <a:buNone/>
              <a:defRPr sz="1800"/>
            </a:lvl1pPr>
            <a:lvl2pPr indent="-228600" lvl="1" marL="914400" rtl="0" algn="l">
              <a:lnSpc>
                <a:spcPct val="120000"/>
              </a:lnSpc>
              <a:spcBef>
                <a:spcPts val="500"/>
              </a:spcBef>
              <a:spcAft>
                <a:spcPts val="0"/>
              </a:spcAft>
              <a:buClr>
                <a:schemeClr val="lt1"/>
              </a:buClr>
              <a:buSzPts val="1750"/>
              <a:buNone/>
              <a:defRPr sz="1400"/>
            </a:lvl2pPr>
            <a:lvl3pPr indent="-228600" lvl="2" marL="1371600" rtl="0" algn="l">
              <a:lnSpc>
                <a:spcPct val="120000"/>
              </a:lnSpc>
              <a:spcBef>
                <a:spcPts val="500"/>
              </a:spcBef>
              <a:spcAft>
                <a:spcPts val="0"/>
              </a:spcAft>
              <a:buClr>
                <a:schemeClr val="lt1"/>
              </a:buClr>
              <a:buSzPts val="1500"/>
              <a:buNone/>
              <a:defRPr sz="1200"/>
            </a:lvl3pPr>
            <a:lvl4pPr indent="-228600" lvl="3" marL="1828800" rtl="0" algn="l">
              <a:lnSpc>
                <a:spcPct val="120000"/>
              </a:lnSpc>
              <a:spcBef>
                <a:spcPts val="500"/>
              </a:spcBef>
              <a:spcAft>
                <a:spcPts val="0"/>
              </a:spcAft>
              <a:buClr>
                <a:schemeClr val="lt1"/>
              </a:buClr>
              <a:buSzPts val="1250"/>
              <a:buNone/>
              <a:defRPr sz="1000"/>
            </a:lvl4pPr>
            <a:lvl5pPr indent="-228600" lvl="4" marL="2286000" rtl="0" algn="l">
              <a:lnSpc>
                <a:spcPct val="120000"/>
              </a:lnSpc>
              <a:spcBef>
                <a:spcPts val="500"/>
              </a:spcBef>
              <a:spcAft>
                <a:spcPts val="0"/>
              </a:spcAft>
              <a:buClr>
                <a:schemeClr val="lt1"/>
              </a:buClr>
              <a:buSzPts val="1250"/>
              <a:buNone/>
              <a:defRPr sz="1000"/>
            </a:lvl5pPr>
            <a:lvl6pPr indent="-228600" lvl="5" marL="2743200" rtl="0" algn="l">
              <a:lnSpc>
                <a:spcPct val="120000"/>
              </a:lnSpc>
              <a:spcBef>
                <a:spcPts val="500"/>
              </a:spcBef>
              <a:spcAft>
                <a:spcPts val="0"/>
              </a:spcAft>
              <a:buClr>
                <a:schemeClr val="lt1"/>
              </a:buClr>
              <a:buSzPts val="1250"/>
              <a:buNone/>
              <a:defRPr sz="1000"/>
            </a:lvl6pPr>
            <a:lvl7pPr indent="-228600" lvl="6" marL="3200400" rtl="0" algn="l">
              <a:lnSpc>
                <a:spcPct val="120000"/>
              </a:lnSpc>
              <a:spcBef>
                <a:spcPts val="500"/>
              </a:spcBef>
              <a:spcAft>
                <a:spcPts val="0"/>
              </a:spcAft>
              <a:buClr>
                <a:schemeClr val="lt1"/>
              </a:buClr>
              <a:buSzPts val="1250"/>
              <a:buNone/>
              <a:defRPr sz="1000"/>
            </a:lvl7pPr>
            <a:lvl8pPr indent="-228600" lvl="7" marL="3657600" rtl="0" algn="l">
              <a:lnSpc>
                <a:spcPct val="120000"/>
              </a:lnSpc>
              <a:spcBef>
                <a:spcPts val="500"/>
              </a:spcBef>
              <a:spcAft>
                <a:spcPts val="0"/>
              </a:spcAft>
              <a:buClr>
                <a:schemeClr val="lt1"/>
              </a:buClr>
              <a:buSzPts val="1250"/>
              <a:buNone/>
              <a:defRPr sz="1000"/>
            </a:lvl8pPr>
            <a:lvl9pPr indent="-228600" lvl="8" marL="4114800" rtl="0" algn="l">
              <a:lnSpc>
                <a:spcPct val="120000"/>
              </a:lnSpc>
              <a:spcBef>
                <a:spcPts val="500"/>
              </a:spcBef>
              <a:spcAft>
                <a:spcPts val="0"/>
              </a:spcAft>
              <a:buClr>
                <a:schemeClr val="lt1"/>
              </a:buClr>
              <a:buSzPts val="1250"/>
              <a:buNone/>
              <a:defRPr sz="1000"/>
            </a:lvl9pPr>
          </a:lstStyle>
          <a:p/>
        </p:txBody>
      </p:sp>
      <p:sp>
        <p:nvSpPr>
          <p:cNvPr id="175" name="Google Shape;175;p20"/>
          <p:cNvSpPr txBox="1"/>
          <p:nvPr>
            <p:ph idx="10" type="dt"/>
          </p:nvPr>
        </p:nvSpPr>
        <p:spPr>
          <a:xfrm>
            <a:off x="7456921" y="5883276"/>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6" name="Google Shape;176;p20"/>
          <p:cNvSpPr txBox="1"/>
          <p:nvPr>
            <p:ph idx="11" type="ftr"/>
          </p:nvPr>
        </p:nvSpPr>
        <p:spPr>
          <a:xfrm>
            <a:off x="1141411" y="5883275"/>
            <a:ext cx="6239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7" name="Google Shape;177;p20"/>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p:cSld name="Quote with Caption">
    <p:spTree>
      <p:nvGrpSpPr>
        <p:cNvPr id="178" name="Shape 178"/>
        <p:cNvGrpSpPr/>
        <p:nvPr/>
      </p:nvGrpSpPr>
      <p:grpSpPr>
        <a:xfrm>
          <a:off x="0" y="0"/>
          <a:ext cx="0" cy="0"/>
          <a:chOff x="0" y="0"/>
          <a:chExt cx="0" cy="0"/>
        </a:xfrm>
      </p:grpSpPr>
      <p:sp>
        <p:nvSpPr>
          <p:cNvPr id="179" name="Google Shape;179;p21"/>
          <p:cNvSpPr txBox="1"/>
          <p:nvPr>
            <p:ph type="title"/>
          </p:nvPr>
        </p:nvSpPr>
        <p:spPr>
          <a:xfrm>
            <a:off x="1446212" y="609599"/>
            <a:ext cx="9302700" cy="27483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3600"/>
              <a:buFont typeface="Twentieth Century"/>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0" name="Google Shape;180;p21"/>
          <p:cNvSpPr txBox="1"/>
          <p:nvPr>
            <p:ph idx="1" type="body"/>
          </p:nvPr>
        </p:nvSpPr>
        <p:spPr>
          <a:xfrm>
            <a:off x="1720644" y="3365557"/>
            <a:ext cx="8752200" cy="549000"/>
          </a:xfrm>
          <a:prstGeom prst="rect">
            <a:avLst/>
          </a:prstGeom>
          <a:noFill/>
          <a:ln>
            <a:noFill/>
          </a:ln>
        </p:spPr>
        <p:txBody>
          <a:bodyPr anchorCtr="0" anchor="t" bIns="45700" lIns="91425" spcFirstLastPara="1" rIns="91425" wrap="square" tIns="45700">
            <a:noAutofit/>
          </a:bodyPr>
          <a:lstStyle>
            <a:lvl1pPr indent="-228600" lvl="0" marL="457200" rtl="0" algn="l">
              <a:lnSpc>
                <a:spcPct val="120000"/>
              </a:lnSpc>
              <a:spcBef>
                <a:spcPts val="1000"/>
              </a:spcBef>
              <a:spcAft>
                <a:spcPts val="0"/>
              </a:spcAft>
              <a:buClr>
                <a:schemeClr val="lt1"/>
              </a:buClr>
              <a:buSzPts val="1750"/>
              <a:buNone/>
              <a:defRPr sz="1400"/>
            </a:lvl1pPr>
            <a:lvl2pPr indent="-228600" lvl="1" marL="914400" rtl="0" algn="l">
              <a:lnSpc>
                <a:spcPct val="120000"/>
              </a:lnSpc>
              <a:spcBef>
                <a:spcPts val="500"/>
              </a:spcBef>
              <a:spcAft>
                <a:spcPts val="0"/>
              </a:spcAft>
              <a:buClr>
                <a:schemeClr val="lt1"/>
              </a:buClr>
              <a:buSzPts val="1750"/>
              <a:buNone/>
              <a:defRPr sz="1400"/>
            </a:lvl2pPr>
            <a:lvl3pPr indent="-228600" lvl="2" marL="1371600" rtl="0" algn="l">
              <a:lnSpc>
                <a:spcPct val="120000"/>
              </a:lnSpc>
              <a:spcBef>
                <a:spcPts val="500"/>
              </a:spcBef>
              <a:spcAft>
                <a:spcPts val="0"/>
              </a:spcAft>
              <a:buClr>
                <a:schemeClr val="lt1"/>
              </a:buClr>
              <a:buSzPts val="1500"/>
              <a:buNone/>
              <a:defRPr sz="1200"/>
            </a:lvl3pPr>
            <a:lvl4pPr indent="-228600" lvl="3" marL="1828800" rtl="0" algn="l">
              <a:lnSpc>
                <a:spcPct val="120000"/>
              </a:lnSpc>
              <a:spcBef>
                <a:spcPts val="500"/>
              </a:spcBef>
              <a:spcAft>
                <a:spcPts val="0"/>
              </a:spcAft>
              <a:buClr>
                <a:schemeClr val="lt1"/>
              </a:buClr>
              <a:buSzPts val="1250"/>
              <a:buNone/>
              <a:defRPr sz="1000"/>
            </a:lvl4pPr>
            <a:lvl5pPr indent="-228600" lvl="4" marL="2286000" rtl="0" algn="l">
              <a:lnSpc>
                <a:spcPct val="120000"/>
              </a:lnSpc>
              <a:spcBef>
                <a:spcPts val="500"/>
              </a:spcBef>
              <a:spcAft>
                <a:spcPts val="0"/>
              </a:spcAft>
              <a:buClr>
                <a:schemeClr val="lt1"/>
              </a:buClr>
              <a:buSzPts val="1250"/>
              <a:buNone/>
              <a:defRPr sz="1000"/>
            </a:lvl5pPr>
            <a:lvl6pPr indent="-228600" lvl="5" marL="2743200" rtl="0" algn="l">
              <a:lnSpc>
                <a:spcPct val="120000"/>
              </a:lnSpc>
              <a:spcBef>
                <a:spcPts val="500"/>
              </a:spcBef>
              <a:spcAft>
                <a:spcPts val="0"/>
              </a:spcAft>
              <a:buClr>
                <a:schemeClr val="lt1"/>
              </a:buClr>
              <a:buSzPts val="1250"/>
              <a:buNone/>
              <a:defRPr sz="1000"/>
            </a:lvl6pPr>
            <a:lvl7pPr indent="-228600" lvl="6" marL="3200400" rtl="0" algn="l">
              <a:lnSpc>
                <a:spcPct val="120000"/>
              </a:lnSpc>
              <a:spcBef>
                <a:spcPts val="500"/>
              </a:spcBef>
              <a:spcAft>
                <a:spcPts val="0"/>
              </a:spcAft>
              <a:buClr>
                <a:schemeClr val="lt1"/>
              </a:buClr>
              <a:buSzPts val="1250"/>
              <a:buNone/>
              <a:defRPr sz="1000"/>
            </a:lvl7pPr>
            <a:lvl8pPr indent="-228600" lvl="7" marL="3657600" rtl="0" algn="l">
              <a:lnSpc>
                <a:spcPct val="120000"/>
              </a:lnSpc>
              <a:spcBef>
                <a:spcPts val="500"/>
              </a:spcBef>
              <a:spcAft>
                <a:spcPts val="0"/>
              </a:spcAft>
              <a:buClr>
                <a:schemeClr val="lt1"/>
              </a:buClr>
              <a:buSzPts val="1250"/>
              <a:buNone/>
              <a:defRPr sz="1000"/>
            </a:lvl8pPr>
            <a:lvl9pPr indent="-228600" lvl="8" marL="4114800" rtl="0" algn="l">
              <a:lnSpc>
                <a:spcPct val="120000"/>
              </a:lnSpc>
              <a:spcBef>
                <a:spcPts val="500"/>
              </a:spcBef>
              <a:spcAft>
                <a:spcPts val="0"/>
              </a:spcAft>
              <a:buClr>
                <a:schemeClr val="lt1"/>
              </a:buClr>
              <a:buSzPts val="1250"/>
              <a:buNone/>
              <a:defRPr sz="1000"/>
            </a:lvl9pPr>
          </a:lstStyle>
          <a:p/>
        </p:txBody>
      </p:sp>
      <p:sp>
        <p:nvSpPr>
          <p:cNvPr id="181" name="Google Shape;181;p21"/>
          <p:cNvSpPr txBox="1"/>
          <p:nvPr>
            <p:ph idx="2" type="body"/>
          </p:nvPr>
        </p:nvSpPr>
        <p:spPr>
          <a:xfrm>
            <a:off x="1141411" y="4309919"/>
            <a:ext cx="9906000" cy="1489500"/>
          </a:xfrm>
          <a:prstGeom prst="rect">
            <a:avLst/>
          </a:prstGeom>
          <a:noFill/>
          <a:ln>
            <a:noFill/>
          </a:ln>
        </p:spPr>
        <p:txBody>
          <a:bodyPr anchorCtr="0" anchor="ctr" bIns="45700" lIns="91425" spcFirstLastPara="1" rIns="91425" wrap="square" tIns="45700">
            <a:noAutofit/>
          </a:bodyPr>
          <a:lstStyle>
            <a:lvl1pPr indent="-228600" lvl="0" marL="457200" rtl="0" algn="l">
              <a:lnSpc>
                <a:spcPct val="120000"/>
              </a:lnSpc>
              <a:spcBef>
                <a:spcPts val="1000"/>
              </a:spcBef>
              <a:spcAft>
                <a:spcPts val="0"/>
              </a:spcAft>
              <a:buClr>
                <a:schemeClr val="lt1"/>
              </a:buClr>
              <a:buSzPts val="2250"/>
              <a:buNone/>
              <a:defRPr sz="1800"/>
            </a:lvl1pPr>
            <a:lvl2pPr indent="-228600" lvl="1" marL="914400" rtl="0" algn="l">
              <a:lnSpc>
                <a:spcPct val="120000"/>
              </a:lnSpc>
              <a:spcBef>
                <a:spcPts val="500"/>
              </a:spcBef>
              <a:spcAft>
                <a:spcPts val="0"/>
              </a:spcAft>
              <a:buClr>
                <a:schemeClr val="lt1"/>
              </a:buClr>
              <a:buSzPts val="1750"/>
              <a:buNone/>
              <a:defRPr sz="1400"/>
            </a:lvl2pPr>
            <a:lvl3pPr indent="-228600" lvl="2" marL="1371600" rtl="0" algn="l">
              <a:lnSpc>
                <a:spcPct val="120000"/>
              </a:lnSpc>
              <a:spcBef>
                <a:spcPts val="500"/>
              </a:spcBef>
              <a:spcAft>
                <a:spcPts val="0"/>
              </a:spcAft>
              <a:buClr>
                <a:schemeClr val="lt1"/>
              </a:buClr>
              <a:buSzPts val="1500"/>
              <a:buNone/>
              <a:defRPr sz="1200"/>
            </a:lvl3pPr>
            <a:lvl4pPr indent="-228600" lvl="3" marL="1828800" rtl="0" algn="l">
              <a:lnSpc>
                <a:spcPct val="120000"/>
              </a:lnSpc>
              <a:spcBef>
                <a:spcPts val="500"/>
              </a:spcBef>
              <a:spcAft>
                <a:spcPts val="0"/>
              </a:spcAft>
              <a:buClr>
                <a:schemeClr val="lt1"/>
              </a:buClr>
              <a:buSzPts val="1250"/>
              <a:buNone/>
              <a:defRPr sz="1000"/>
            </a:lvl4pPr>
            <a:lvl5pPr indent="-228600" lvl="4" marL="2286000" rtl="0" algn="l">
              <a:lnSpc>
                <a:spcPct val="120000"/>
              </a:lnSpc>
              <a:spcBef>
                <a:spcPts val="500"/>
              </a:spcBef>
              <a:spcAft>
                <a:spcPts val="0"/>
              </a:spcAft>
              <a:buClr>
                <a:schemeClr val="lt1"/>
              </a:buClr>
              <a:buSzPts val="1250"/>
              <a:buNone/>
              <a:defRPr sz="1000"/>
            </a:lvl5pPr>
            <a:lvl6pPr indent="-228600" lvl="5" marL="2743200" rtl="0" algn="l">
              <a:lnSpc>
                <a:spcPct val="120000"/>
              </a:lnSpc>
              <a:spcBef>
                <a:spcPts val="500"/>
              </a:spcBef>
              <a:spcAft>
                <a:spcPts val="0"/>
              </a:spcAft>
              <a:buClr>
                <a:schemeClr val="lt1"/>
              </a:buClr>
              <a:buSzPts val="1250"/>
              <a:buNone/>
              <a:defRPr sz="1000"/>
            </a:lvl6pPr>
            <a:lvl7pPr indent="-228600" lvl="6" marL="3200400" rtl="0" algn="l">
              <a:lnSpc>
                <a:spcPct val="120000"/>
              </a:lnSpc>
              <a:spcBef>
                <a:spcPts val="500"/>
              </a:spcBef>
              <a:spcAft>
                <a:spcPts val="0"/>
              </a:spcAft>
              <a:buClr>
                <a:schemeClr val="lt1"/>
              </a:buClr>
              <a:buSzPts val="1250"/>
              <a:buNone/>
              <a:defRPr sz="1000"/>
            </a:lvl7pPr>
            <a:lvl8pPr indent="-228600" lvl="7" marL="3657600" rtl="0" algn="l">
              <a:lnSpc>
                <a:spcPct val="120000"/>
              </a:lnSpc>
              <a:spcBef>
                <a:spcPts val="500"/>
              </a:spcBef>
              <a:spcAft>
                <a:spcPts val="0"/>
              </a:spcAft>
              <a:buClr>
                <a:schemeClr val="lt1"/>
              </a:buClr>
              <a:buSzPts val="1250"/>
              <a:buNone/>
              <a:defRPr sz="1000"/>
            </a:lvl8pPr>
            <a:lvl9pPr indent="-228600" lvl="8" marL="4114800" rtl="0" algn="l">
              <a:lnSpc>
                <a:spcPct val="120000"/>
              </a:lnSpc>
              <a:spcBef>
                <a:spcPts val="500"/>
              </a:spcBef>
              <a:spcAft>
                <a:spcPts val="0"/>
              </a:spcAft>
              <a:buClr>
                <a:schemeClr val="lt1"/>
              </a:buClr>
              <a:buSzPts val="1250"/>
              <a:buNone/>
              <a:defRPr sz="1000"/>
            </a:lvl9pPr>
          </a:lstStyle>
          <a:p/>
        </p:txBody>
      </p:sp>
      <p:sp>
        <p:nvSpPr>
          <p:cNvPr id="182" name="Google Shape;182;p21"/>
          <p:cNvSpPr txBox="1"/>
          <p:nvPr>
            <p:ph idx="10" type="dt"/>
          </p:nvPr>
        </p:nvSpPr>
        <p:spPr>
          <a:xfrm>
            <a:off x="7456921" y="5883276"/>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3" name="Google Shape;183;p21"/>
          <p:cNvSpPr txBox="1"/>
          <p:nvPr>
            <p:ph idx="11" type="ftr"/>
          </p:nvPr>
        </p:nvSpPr>
        <p:spPr>
          <a:xfrm>
            <a:off x="1141411" y="5883275"/>
            <a:ext cx="6239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4" name="Google Shape;184;p21"/>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85" name="Google Shape;185;p21"/>
          <p:cNvSpPr txBox="1"/>
          <p:nvPr/>
        </p:nvSpPr>
        <p:spPr>
          <a:xfrm>
            <a:off x="903512" y="732394"/>
            <a:ext cx="609600" cy="5847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Twentieth Century"/>
              <a:buNone/>
            </a:pPr>
            <a:r>
              <a:rPr b="0" lang="en-US" sz="8000" cap="none">
                <a:solidFill>
                  <a:schemeClr val="lt1"/>
                </a:solidFill>
                <a:latin typeface="Twentieth Century"/>
                <a:ea typeface="Twentieth Century"/>
                <a:cs typeface="Twentieth Century"/>
                <a:sym typeface="Twentieth Century"/>
              </a:rPr>
              <a:t>“</a:t>
            </a:r>
            <a:endParaRPr/>
          </a:p>
        </p:txBody>
      </p:sp>
      <p:sp>
        <p:nvSpPr>
          <p:cNvPr id="186" name="Google Shape;186;p21"/>
          <p:cNvSpPr txBox="1"/>
          <p:nvPr/>
        </p:nvSpPr>
        <p:spPr>
          <a:xfrm>
            <a:off x="10537370" y="2764972"/>
            <a:ext cx="609600" cy="5847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Twentieth Century"/>
              <a:buNone/>
            </a:pPr>
            <a:r>
              <a:rPr b="0" lang="en-US" sz="8000" cap="none">
                <a:solidFill>
                  <a:schemeClr val="lt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p:cSld name="Name Card">
    <p:spTree>
      <p:nvGrpSpPr>
        <p:cNvPr id="187" name="Shape 187"/>
        <p:cNvGrpSpPr/>
        <p:nvPr/>
      </p:nvGrpSpPr>
      <p:grpSpPr>
        <a:xfrm>
          <a:off x="0" y="0"/>
          <a:ext cx="0" cy="0"/>
          <a:chOff x="0" y="0"/>
          <a:chExt cx="0" cy="0"/>
        </a:xfrm>
      </p:grpSpPr>
      <p:sp>
        <p:nvSpPr>
          <p:cNvPr id="188" name="Google Shape;188;p22"/>
          <p:cNvSpPr txBox="1"/>
          <p:nvPr>
            <p:ph type="title"/>
          </p:nvPr>
        </p:nvSpPr>
        <p:spPr>
          <a:xfrm>
            <a:off x="1141410" y="2134041"/>
            <a:ext cx="9906000" cy="25119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lt1"/>
              </a:buClr>
              <a:buSzPts val="3600"/>
              <a:buFont typeface="Twentieth Century"/>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9" name="Google Shape;189;p22"/>
          <p:cNvSpPr txBox="1"/>
          <p:nvPr>
            <p:ph idx="1" type="body"/>
          </p:nvPr>
        </p:nvSpPr>
        <p:spPr>
          <a:xfrm>
            <a:off x="1141364" y="4657655"/>
            <a:ext cx="9904500" cy="1140600"/>
          </a:xfrm>
          <a:prstGeom prst="rect">
            <a:avLst/>
          </a:prstGeom>
          <a:noFill/>
          <a:ln>
            <a:noFill/>
          </a:ln>
        </p:spPr>
        <p:txBody>
          <a:bodyPr anchorCtr="0" anchor="t" bIns="45700" lIns="91425" spcFirstLastPara="1" rIns="91425" wrap="square" tIns="45700">
            <a:noAutofit/>
          </a:bodyPr>
          <a:lstStyle>
            <a:lvl1pPr indent="-228600" lvl="0" marL="457200" rtl="0" algn="l">
              <a:lnSpc>
                <a:spcPct val="120000"/>
              </a:lnSpc>
              <a:spcBef>
                <a:spcPts val="1000"/>
              </a:spcBef>
              <a:spcAft>
                <a:spcPts val="0"/>
              </a:spcAft>
              <a:buClr>
                <a:schemeClr val="lt1"/>
              </a:buClr>
              <a:buSzPts val="2250"/>
              <a:buNone/>
              <a:defRPr sz="1800"/>
            </a:lvl1pPr>
            <a:lvl2pPr indent="-228600" lvl="1" marL="914400" rtl="0" algn="l">
              <a:lnSpc>
                <a:spcPct val="120000"/>
              </a:lnSpc>
              <a:spcBef>
                <a:spcPts val="500"/>
              </a:spcBef>
              <a:spcAft>
                <a:spcPts val="0"/>
              </a:spcAft>
              <a:buClr>
                <a:schemeClr val="lt1"/>
              </a:buClr>
              <a:buSzPts val="1750"/>
              <a:buNone/>
              <a:defRPr sz="1400"/>
            </a:lvl2pPr>
            <a:lvl3pPr indent="-228600" lvl="2" marL="1371600" rtl="0" algn="l">
              <a:lnSpc>
                <a:spcPct val="120000"/>
              </a:lnSpc>
              <a:spcBef>
                <a:spcPts val="500"/>
              </a:spcBef>
              <a:spcAft>
                <a:spcPts val="0"/>
              </a:spcAft>
              <a:buClr>
                <a:schemeClr val="lt1"/>
              </a:buClr>
              <a:buSzPts val="1500"/>
              <a:buNone/>
              <a:defRPr sz="1200"/>
            </a:lvl3pPr>
            <a:lvl4pPr indent="-228600" lvl="3" marL="1828800" rtl="0" algn="l">
              <a:lnSpc>
                <a:spcPct val="120000"/>
              </a:lnSpc>
              <a:spcBef>
                <a:spcPts val="500"/>
              </a:spcBef>
              <a:spcAft>
                <a:spcPts val="0"/>
              </a:spcAft>
              <a:buClr>
                <a:schemeClr val="lt1"/>
              </a:buClr>
              <a:buSzPts val="1250"/>
              <a:buNone/>
              <a:defRPr sz="1000"/>
            </a:lvl4pPr>
            <a:lvl5pPr indent="-228600" lvl="4" marL="2286000" rtl="0" algn="l">
              <a:lnSpc>
                <a:spcPct val="120000"/>
              </a:lnSpc>
              <a:spcBef>
                <a:spcPts val="500"/>
              </a:spcBef>
              <a:spcAft>
                <a:spcPts val="0"/>
              </a:spcAft>
              <a:buClr>
                <a:schemeClr val="lt1"/>
              </a:buClr>
              <a:buSzPts val="1250"/>
              <a:buNone/>
              <a:defRPr sz="1000"/>
            </a:lvl5pPr>
            <a:lvl6pPr indent="-228600" lvl="5" marL="2743200" rtl="0" algn="l">
              <a:lnSpc>
                <a:spcPct val="120000"/>
              </a:lnSpc>
              <a:spcBef>
                <a:spcPts val="500"/>
              </a:spcBef>
              <a:spcAft>
                <a:spcPts val="0"/>
              </a:spcAft>
              <a:buClr>
                <a:schemeClr val="lt1"/>
              </a:buClr>
              <a:buSzPts val="1250"/>
              <a:buNone/>
              <a:defRPr sz="1000"/>
            </a:lvl6pPr>
            <a:lvl7pPr indent="-228600" lvl="6" marL="3200400" rtl="0" algn="l">
              <a:lnSpc>
                <a:spcPct val="120000"/>
              </a:lnSpc>
              <a:spcBef>
                <a:spcPts val="500"/>
              </a:spcBef>
              <a:spcAft>
                <a:spcPts val="0"/>
              </a:spcAft>
              <a:buClr>
                <a:schemeClr val="lt1"/>
              </a:buClr>
              <a:buSzPts val="1250"/>
              <a:buNone/>
              <a:defRPr sz="1000"/>
            </a:lvl7pPr>
            <a:lvl8pPr indent="-228600" lvl="7" marL="3657600" rtl="0" algn="l">
              <a:lnSpc>
                <a:spcPct val="120000"/>
              </a:lnSpc>
              <a:spcBef>
                <a:spcPts val="500"/>
              </a:spcBef>
              <a:spcAft>
                <a:spcPts val="0"/>
              </a:spcAft>
              <a:buClr>
                <a:schemeClr val="lt1"/>
              </a:buClr>
              <a:buSzPts val="1250"/>
              <a:buNone/>
              <a:defRPr sz="1000"/>
            </a:lvl8pPr>
            <a:lvl9pPr indent="-228600" lvl="8" marL="4114800" rtl="0" algn="l">
              <a:lnSpc>
                <a:spcPct val="120000"/>
              </a:lnSpc>
              <a:spcBef>
                <a:spcPts val="500"/>
              </a:spcBef>
              <a:spcAft>
                <a:spcPts val="0"/>
              </a:spcAft>
              <a:buClr>
                <a:schemeClr val="lt1"/>
              </a:buClr>
              <a:buSzPts val="1250"/>
              <a:buNone/>
              <a:defRPr sz="1000"/>
            </a:lvl9pPr>
          </a:lstStyle>
          <a:p/>
        </p:txBody>
      </p:sp>
      <p:sp>
        <p:nvSpPr>
          <p:cNvPr id="190" name="Google Shape;190;p22"/>
          <p:cNvSpPr txBox="1"/>
          <p:nvPr>
            <p:ph idx="10" type="dt"/>
          </p:nvPr>
        </p:nvSpPr>
        <p:spPr>
          <a:xfrm>
            <a:off x="7456921" y="5883276"/>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1" name="Google Shape;191;p22"/>
          <p:cNvSpPr txBox="1"/>
          <p:nvPr>
            <p:ph idx="11" type="ftr"/>
          </p:nvPr>
        </p:nvSpPr>
        <p:spPr>
          <a:xfrm>
            <a:off x="1141411" y="5883275"/>
            <a:ext cx="6239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2" name="Google Shape;192;p22"/>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umn">
  <p:cSld name="3 Column">
    <p:spTree>
      <p:nvGrpSpPr>
        <p:cNvPr id="193" name="Shape 193"/>
        <p:cNvGrpSpPr/>
        <p:nvPr/>
      </p:nvGrpSpPr>
      <p:grpSpPr>
        <a:xfrm>
          <a:off x="0" y="0"/>
          <a:ext cx="0" cy="0"/>
          <a:chOff x="0" y="0"/>
          <a:chExt cx="0" cy="0"/>
        </a:xfrm>
      </p:grpSpPr>
      <p:sp>
        <p:nvSpPr>
          <p:cNvPr id="194" name="Google Shape;194;p23"/>
          <p:cNvSpPr txBox="1"/>
          <p:nvPr>
            <p:ph type="title"/>
          </p:nvPr>
        </p:nvSpPr>
        <p:spPr>
          <a:xfrm>
            <a:off x="1141413" y="609600"/>
            <a:ext cx="9906000" cy="19050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5" name="Google Shape;195;p23"/>
          <p:cNvSpPr txBox="1"/>
          <p:nvPr>
            <p:ph idx="1" type="body"/>
          </p:nvPr>
        </p:nvSpPr>
        <p:spPr>
          <a:xfrm>
            <a:off x="1141410" y="2674463"/>
            <a:ext cx="3196800" cy="685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3000"/>
              <a:buNone/>
              <a:defRPr b="0" sz="2400" cap="none">
                <a:solidFill>
                  <a:schemeClr val="lt1"/>
                </a:solidFill>
              </a:defRPr>
            </a:lvl1pPr>
            <a:lvl2pPr indent="-228600" lvl="1" marL="914400" rtl="0" algn="l">
              <a:lnSpc>
                <a:spcPct val="120000"/>
              </a:lnSpc>
              <a:spcBef>
                <a:spcPts val="500"/>
              </a:spcBef>
              <a:spcAft>
                <a:spcPts val="0"/>
              </a:spcAft>
              <a:buClr>
                <a:schemeClr val="lt1"/>
              </a:buClr>
              <a:buSzPts val="2500"/>
              <a:buNone/>
              <a:defRPr b="1" sz="2000"/>
            </a:lvl2pPr>
            <a:lvl3pPr indent="-228600" lvl="2" marL="1371600" rtl="0" algn="l">
              <a:lnSpc>
                <a:spcPct val="120000"/>
              </a:lnSpc>
              <a:spcBef>
                <a:spcPts val="500"/>
              </a:spcBef>
              <a:spcAft>
                <a:spcPts val="0"/>
              </a:spcAft>
              <a:buClr>
                <a:schemeClr val="lt1"/>
              </a:buClr>
              <a:buSzPts val="2250"/>
              <a:buNone/>
              <a:defRPr b="1" sz="1800"/>
            </a:lvl3pPr>
            <a:lvl4pPr indent="-228600" lvl="3" marL="1828800" rtl="0" algn="l">
              <a:lnSpc>
                <a:spcPct val="120000"/>
              </a:lnSpc>
              <a:spcBef>
                <a:spcPts val="500"/>
              </a:spcBef>
              <a:spcAft>
                <a:spcPts val="0"/>
              </a:spcAft>
              <a:buClr>
                <a:schemeClr val="lt1"/>
              </a:buClr>
              <a:buSzPts val="2000"/>
              <a:buNone/>
              <a:defRPr b="1" sz="1600"/>
            </a:lvl4pPr>
            <a:lvl5pPr indent="-228600" lvl="4" marL="2286000" rtl="0" algn="l">
              <a:lnSpc>
                <a:spcPct val="120000"/>
              </a:lnSpc>
              <a:spcBef>
                <a:spcPts val="500"/>
              </a:spcBef>
              <a:spcAft>
                <a:spcPts val="0"/>
              </a:spcAft>
              <a:buClr>
                <a:schemeClr val="lt1"/>
              </a:buClr>
              <a:buSzPts val="2000"/>
              <a:buNone/>
              <a:defRPr b="1" sz="1600"/>
            </a:lvl5pPr>
            <a:lvl6pPr indent="-228600" lvl="5" marL="2743200" rtl="0" algn="l">
              <a:lnSpc>
                <a:spcPct val="120000"/>
              </a:lnSpc>
              <a:spcBef>
                <a:spcPts val="500"/>
              </a:spcBef>
              <a:spcAft>
                <a:spcPts val="0"/>
              </a:spcAft>
              <a:buClr>
                <a:schemeClr val="lt1"/>
              </a:buClr>
              <a:buSzPts val="2000"/>
              <a:buNone/>
              <a:defRPr b="1" sz="1600"/>
            </a:lvl6pPr>
            <a:lvl7pPr indent="-228600" lvl="6" marL="3200400" rtl="0" algn="l">
              <a:lnSpc>
                <a:spcPct val="120000"/>
              </a:lnSpc>
              <a:spcBef>
                <a:spcPts val="500"/>
              </a:spcBef>
              <a:spcAft>
                <a:spcPts val="0"/>
              </a:spcAft>
              <a:buClr>
                <a:schemeClr val="lt1"/>
              </a:buClr>
              <a:buSzPts val="2000"/>
              <a:buNone/>
              <a:defRPr b="1" sz="1600"/>
            </a:lvl7pPr>
            <a:lvl8pPr indent="-228600" lvl="7" marL="3657600" rtl="0" algn="l">
              <a:lnSpc>
                <a:spcPct val="120000"/>
              </a:lnSpc>
              <a:spcBef>
                <a:spcPts val="500"/>
              </a:spcBef>
              <a:spcAft>
                <a:spcPts val="0"/>
              </a:spcAft>
              <a:buClr>
                <a:schemeClr val="lt1"/>
              </a:buClr>
              <a:buSzPts val="2000"/>
              <a:buNone/>
              <a:defRPr b="1" sz="1600"/>
            </a:lvl8pPr>
            <a:lvl9pPr indent="-228600" lvl="8" marL="4114800" rtl="0" algn="l">
              <a:lnSpc>
                <a:spcPct val="120000"/>
              </a:lnSpc>
              <a:spcBef>
                <a:spcPts val="500"/>
              </a:spcBef>
              <a:spcAft>
                <a:spcPts val="0"/>
              </a:spcAft>
              <a:buClr>
                <a:schemeClr val="lt1"/>
              </a:buClr>
              <a:buSzPts val="2000"/>
              <a:buNone/>
              <a:defRPr b="1" sz="1600"/>
            </a:lvl9pPr>
          </a:lstStyle>
          <a:p/>
        </p:txBody>
      </p:sp>
      <p:sp>
        <p:nvSpPr>
          <p:cNvPr id="196" name="Google Shape;196;p23"/>
          <p:cNvSpPr txBox="1"/>
          <p:nvPr>
            <p:ph idx="2" type="body"/>
          </p:nvPr>
        </p:nvSpPr>
        <p:spPr>
          <a:xfrm>
            <a:off x="1127918" y="3360263"/>
            <a:ext cx="3208800" cy="2430900"/>
          </a:xfrm>
          <a:prstGeom prst="rect">
            <a:avLst/>
          </a:prstGeom>
          <a:noFill/>
          <a:ln>
            <a:noFill/>
          </a:ln>
        </p:spPr>
        <p:txBody>
          <a:bodyPr anchorCtr="0" anchor="t" bIns="45700" lIns="91425" spcFirstLastPara="1" rIns="91425" wrap="square" tIns="45700">
            <a:noAutofit/>
          </a:bodyPr>
          <a:lstStyle>
            <a:lvl1pPr indent="-228600" lvl="0" marL="457200" rtl="0" algn="l">
              <a:lnSpc>
                <a:spcPct val="120000"/>
              </a:lnSpc>
              <a:spcBef>
                <a:spcPts val="1000"/>
              </a:spcBef>
              <a:spcAft>
                <a:spcPts val="0"/>
              </a:spcAft>
              <a:buClr>
                <a:schemeClr val="lt1"/>
              </a:buClr>
              <a:buSzPts val="1750"/>
              <a:buNone/>
              <a:defRPr sz="1400"/>
            </a:lvl1pPr>
            <a:lvl2pPr indent="-228600" lvl="1" marL="914400" rtl="0" algn="l">
              <a:lnSpc>
                <a:spcPct val="120000"/>
              </a:lnSpc>
              <a:spcBef>
                <a:spcPts val="500"/>
              </a:spcBef>
              <a:spcAft>
                <a:spcPts val="0"/>
              </a:spcAft>
              <a:buClr>
                <a:schemeClr val="lt1"/>
              </a:buClr>
              <a:buSzPts val="1500"/>
              <a:buNone/>
              <a:defRPr sz="1200"/>
            </a:lvl2pPr>
            <a:lvl3pPr indent="-228600" lvl="2" marL="1371600" rtl="0" algn="l">
              <a:lnSpc>
                <a:spcPct val="120000"/>
              </a:lnSpc>
              <a:spcBef>
                <a:spcPts val="500"/>
              </a:spcBef>
              <a:spcAft>
                <a:spcPts val="0"/>
              </a:spcAft>
              <a:buClr>
                <a:schemeClr val="lt1"/>
              </a:buClr>
              <a:buSzPts val="1250"/>
              <a:buNone/>
              <a:defRPr sz="1000"/>
            </a:lvl3pPr>
            <a:lvl4pPr indent="-228600" lvl="3" marL="1828800" rtl="0" algn="l">
              <a:lnSpc>
                <a:spcPct val="120000"/>
              </a:lnSpc>
              <a:spcBef>
                <a:spcPts val="500"/>
              </a:spcBef>
              <a:spcAft>
                <a:spcPts val="0"/>
              </a:spcAft>
              <a:buClr>
                <a:schemeClr val="lt1"/>
              </a:buClr>
              <a:buSzPts val="1125"/>
              <a:buNone/>
              <a:defRPr sz="900"/>
            </a:lvl4pPr>
            <a:lvl5pPr indent="-228600" lvl="4" marL="2286000" rtl="0" algn="l">
              <a:lnSpc>
                <a:spcPct val="120000"/>
              </a:lnSpc>
              <a:spcBef>
                <a:spcPts val="500"/>
              </a:spcBef>
              <a:spcAft>
                <a:spcPts val="0"/>
              </a:spcAft>
              <a:buClr>
                <a:schemeClr val="lt1"/>
              </a:buClr>
              <a:buSzPts val="1125"/>
              <a:buNone/>
              <a:defRPr sz="900"/>
            </a:lvl5pPr>
            <a:lvl6pPr indent="-228600" lvl="5" marL="2743200" rtl="0" algn="l">
              <a:lnSpc>
                <a:spcPct val="120000"/>
              </a:lnSpc>
              <a:spcBef>
                <a:spcPts val="500"/>
              </a:spcBef>
              <a:spcAft>
                <a:spcPts val="0"/>
              </a:spcAft>
              <a:buClr>
                <a:schemeClr val="lt1"/>
              </a:buClr>
              <a:buSzPts val="1125"/>
              <a:buNone/>
              <a:defRPr sz="900"/>
            </a:lvl6pPr>
            <a:lvl7pPr indent="-228600" lvl="6" marL="3200400" rtl="0" algn="l">
              <a:lnSpc>
                <a:spcPct val="120000"/>
              </a:lnSpc>
              <a:spcBef>
                <a:spcPts val="500"/>
              </a:spcBef>
              <a:spcAft>
                <a:spcPts val="0"/>
              </a:spcAft>
              <a:buClr>
                <a:schemeClr val="lt1"/>
              </a:buClr>
              <a:buSzPts val="1125"/>
              <a:buNone/>
              <a:defRPr sz="900"/>
            </a:lvl7pPr>
            <a:lvl8pPr indent="-228600" lvl="7" marL="3657600" rtl="0" algn="l">
              <a:lnSpc>
                <a:spcPct val="120000"/>
              </a:lnSpc>
              <a:spcBef>
                <a:spcPts val="500"/>
              </a:spcBef>
              <a:spcAft>
                <a:spcPts val="0"/>
              </a:spcAft>
              <a:buClr>
                <a:schemeClr val="lt1"/>
              </a:buClr>
              <a:buSzPts val="1125"/>
              <a:buNone/>
              <a:defRPr sz="900"/>
            </a:lvl8pPr>
            <a:lvl9pPr indent="-228600" lvl="8" marL="4114800" rtl="0" algn="l">
              <a:lnSpc>
                <a:spcPct val="120000"/>
              </a:lnSpc>
              <a:spcBef>
                <a:spcPts val="500"/>
              </a:spcBef>
              <a:spcAft>
                <a:spcPts val="0"/>
              </a:spcAft>
              <a:buClr>
                <a:schemeClr val="lt1"/>
              </a:buClr>
              <a:buSzPts val="1125"/>
              <a:buNone/>
              <a:defRPr sz="900"/>
            </a:lvl9pPr>
          </a:lstStyle>
          <a:p/>
        </p:txBody>
      </p:sp>
      <p:sp>
        <p:nvSpPr>
          <p:cNvPr id="197" name="Google Shape;197;p23"/>
          <p:cNvSpPr txBox="1"/>
          <p:nvPr>
            <p:ph idx="3" type="body"/>
          </p:nvPr>
        </p:nvSpPr>
        <p:spPr>
          <a:xfrm>
            <a:off x="4514766" y="2677635"/>
            <a:ext cx="3184500" cy="685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3000"/>
              <a:buNone/>
              <a:defRPr b="0" sz="2400" cap="none">
                <a:solidFill>
                  <a:schemeClr val="lt1"/>
                </a:solidFill>
              </a:defRPr>
            </a:lvl1pPr>
            <a:lvl2pPr indent="-228600" lvl="1" marL="914400" rtl="0" algn="l">
              <a:lnSpc>
                <a:spcPct val="120000"/>
              </a:lnSpc>
              <a:spcBef>
                <a:spcPts val="500"/>
              </a:spcBef>
              <a:spcAft>
                <a:spcPts val="0"/>
              </a:spcAft>
              <a:buClr>
                <a:schemeClr val="lt1"/>
              </a:buClr>
              <a:buSzPts val="2500"/>
              <a:buNone/>
              <a:defRPr b="1" sz="2000"/>
            </a:lvl2pPr>
            <a:lvl3pPr indent="-228600" lvl="2" marL="1371600" rtl="0" algn="l">
              <a:lnSpc>
                <a:spcPct val="120000"/>
              </a:lnSpc>
              <a:spcBef>
                <a:spcPts val="500"/>
              </a:spcBef>
              <a:spcAft>
                <a:spcPts val="0"/>
              </a:spcAft>
              <a:buClr>
                <a:schemeClr val="lt1"/>
              </a:buClr>
              <a:buSzPts val="2250"/>
              <a:buNone/>
              <a:defRPr b="1" sz="1800"/>
            </a:lvl3pPr>
            <a:lvl4pPr indent="-228600" lvl="3" marL="1828800" rtl="0" algn="l">
              <a:lnSpc>
                <a:spcPct val="120000"/>
              </a:lnSpc>
              <a:spcBef>
                <a:spcPts val="500"/>
              </a:spcBef>
              <a:spcAft>
                <a:spcPts val="0"/>
              </a:spcAft>
              <a:buClr>
                <a:schemeClr val="lt1"/>
              </a:buClr>
              <a:buSzPts val="2000"/>
              <a:buNone/>
              <a:defRPr b="1" sz="1600"/>
            </a:lvl4pPr>
            <a:lvl5pPr indent="-228600" lvl="4" marL="2286000" rtl="0" algn="l">
              <a:lnSpc>
                <a:spcPct val="120000"/>
              </a:lnSpc>
              <a:spcBef>
                <a:spcPts val="500"/>
              </a:spcBef>
              <a:spcAft>
                <a:spcPts val="0"/>
              </a:spcAft>
              <a:buClr>
                <a:schemeClr val="lt1"/>
              </a:buClr>
              <a:buSzPts val="2000"/>
              <a:buNone/>
              <a:defRPr b="1" sz="1600"/>
            </a:lvl5pPr>
            <a:lvl6pPr indent="-228600" lvl="5" marL="2743200" rtl="0" algn="l">
              <a:lnSpc>
                <a:spcPct val="120000"/>
              </a:lnSpc>
              <a:spcBef>
                <a:spcPts val="500"/>
              </a:spcBef>
              <a:spcAft>
                <a:spcPts val="0"/>
              </a:spcAft>
              <a:buClr>
                <a:schemeClr val="lt1"/>
              </a:buClr>
              <a:buSzPts val="2000"/>
              <a:buNone/>
              <a:defRPr b="1" sz="1600"/>
            </a:lvl6pPr>
            <a:lvl7pPr indent="-228600" lvl="6" marL="3200400" rtl="0" algn="l">
              <a:lnSpc>
                <a:spcPct val="120000"/>
              </a:lnSpc>
              <a:spcBef>
                <a:spcPts val="500"/>
              </a:spcBef>
              <a:spcAft>
                <a:spcPts val="0"/>
              </a:spcAft>
              <a:buClr>
                <a:schemeClr val="lt1"/>
              </a:buClr>
              <a:buSzPts val="2000"/>
              <a:buNone/>
              <a:defRPr b="1" sz="1600"/>
            </a:lvl7pPr>
            <a:lvl8pPr indent="-228600" lvl="7" marL="3657600" rtl="0" algn="l">
              <a:lnSpc>
                <a:spcPct val="120000"/>
              </a:lnSpc>
              <a:spcBef>
                <a:spcPts val="500"/>
              </a:spcBef>
              <a:spcAft>
                <a:spcPts val="0"/>
              </a:spcAft>
              <a:buClr>
                <a:schemeClr val="lt1"/>
              </a:buClr>
              <a:buSzPts val="2000"/>
              <a:buNone/>
              <a:defRPr b="1" sz="1600"/>
            </a:lvl8pPr>
            <a:lvl9pPr indent="-228600" lvl="8" marL="4114800" rtl="0" algn="l">
              <a:lnSpc>
                <a:spcPct val="120000"/>
              </a:lnSpc>
              <a:spcBef>
                <a:spcPts val="500"/>
              </a:spcBef>
              <a:spcAft>
                <a:spcPts val="0"/>
              </a:spcAft>
              <a:buClr>
                <a:schemeClr val="lt1"/>
              </a:buClr>
              <a:buSzPts val="2000"/>
              <a:buNone/>
              <a:defRPr b="1" sz="1600"/>
            </a:lvl9pPr>
          </a:lstStyle>
          <a:p/>
        </p:txBody>
      </p:sp>
      <p:sp>
        <p:nvSpPr>
          <p:cNvPr id="198" name="Google Shape;198;p23"/>
          <p:cNvSpPr txBox="1"/>
          <p:nvPr>
            <p:ph idx="4" type="body"/>
          </p:nvPr>
        </p:nvSpPr>
        <p:spPr>
          <a:xfrm>
            <a:off x="4504213" y="3363435"/>
            <a:ext cx="3195900" cy="2430900"/>
          </a:xfrm>
          <a:prstGeom prst="rect">
            <a:avLst/>
          </a:prstGeom>
          <a:noFill/>
          <a:ln>
            <a:noFill/>
          </a:ln>
        </p:spPr>
        <p:txBody>
          <a:bodyPr anchorCtr="0" anchor="t" bIns="45700" lIns="91425" spcFirstLastPara="1" rIns="91425" wrap="square" tIns="45700">
            <a:noAutofit/>
          </a:bodyPr>
          <a:lstStyle>
            <a:lvl1pPr indent="-228600" lvl="0" marL="457200" rtl="0" algn="l">
              <a:lnSpc>
                <a:spcPct val="120000"/>
              </a:lnSpc>
              <a:spcBef>
                <a:spcPts val="1000"/>
              </a:spcBef>
              <a:spcAft>
                <a:spcPts val="0"/>
              </a:spcAft>
              <a:buClr>
                <a:schemeClr val="lt1"/>
              </a:buClr>
              <a:buSzPts val="1750"/>
              <a:buNone/>
              <a:defRPr sz="1400"/>
            </a:lvl1pPr>
            <a:lvl2pPr indent="-228600" lvl="1" marL="914400" rtl="0" algn="l">
              <a:lnSpc>
                <a:spcPct val="120000"/>
              </a:lnSpc>
              <a:spcBef>
                <a:spcPts val="500"/>
              </a:spcBef>
              <a:spcAft>
                <a:spcPts val="0"/>
              </a:spcAft>
              <a:buClr>
                <a:schemeClr val="lt1"/>
              </a:buClr>
              <a:buSzPts val="1500"/>
              <a:buNone/>
              <a:defRPr sz="1200"/>
            </a:lvl2pPr>
            <a:lvl3pPr indent="-228600" lvl="2" marL="1371600" rtl="0" algn="l">
              <a:lnSpc>
                <a:spcPct val="120000"/>
              </a:lnSpc>
              <a:spcBef>
                <a:spcPts val="500"/>
              </a:spcBef>
              <a:spcAft>
                <a:spcPts val="0"/>
              </a:spcAft>
              <a:buClr>
                <a:schemeClr val="lt1"/>
              </a:buClr>
              <a:buSzPts val="1250"/>
              <a:buNone/>
              <a:defRPr sz="1000"/>
            </a:lvl3pPr>
            <a:lvl4pPr indent="-228600" lvl="3" marL="1828800" rtl="0" algn="l">
              <a:lnSpc>
                <a:spcPct val="120000"/>
              </a:lnSpc>
              <a:spcBef>
                <a:spcPts val="500"/>
              </a:spcBef>
              <a:spcAft>
                <a:spcPts val="0"/>
              </a:spcAft>
              <a:buClr>
                <a:schemeClr val="lt1"/>
              </a:buClr>
              <a:buSzPts val="1125"/>
              <a:buNone/>
              <a:defRPr sz="900"/>
            </a:lvl4pPr>
            <a:lvl5pPr indent="-228600" lvl="4" marL="2286000" rtl="0" algn="l">
              <a:lnSpc>
                <a:spcPct val="120000"/>
              </a:lnSpc>
              <a:spcBef>
                <a:spcPts val="500"/>
              </a:spcBef>
              <a:spcAft>
                <a:spcPts val="0"/>
              </a:spcAft>
              <a:buClr>
                <a:schemeClr val="lt1"/>
              </a:buClr>
              <a:buSzPts val="1125"/>
              <a:buNone/>
              <a:defRPr sz="900"/>
            </a:lvl5pPr>
            <a:lvl6pPr indent="-228600" lvl="5" marL="2743200" rtl="0" algn="l">
              <a:lnSpc>
                <a:spcPct val="120000"/>
              </a:lnSpc>
              <a:spcBef>
                <a:spcPts val="500"/>
              </a:spcBef>
              <a:spcAft>
                <a:spcPts val="0"/>
              </a:spcAft>
              <a:buClr>
                <a:schemeClr val="lt1"/>
              </a:buClr>
              <a:buSzPts val="1125"/>
              <a:buNone/>
              <a:defRPr sz="900"/>
            </a:lvl6pPr>
            <a:lvl7pPr indent="-228600" lvl="6" marL="3200400" rtl="0" algn="l">
              <a:lnSpc>
                <a:spcPct val="120000"/>
              </a:lnSpc>
              <a:spcBef>
                <a:spcPts val="500"/>
              </a:spcBef>
              <a:spcAft>
                <a:spcPts val="0"/>
              </a:spcAft>
              <a:buClr>
                <a:schemeClr val="lt1"/>
              </a:buClr>
              <a:buSzPts val="1125"/>
              <a:buNone/>
              <a:defRPr sz="900"/>
            </a:lvl7pPr>
            <a:lvl8pPr indent="-228600" lvl="7" marL="3657600" rtl="0" algn="l">
              <a:lnSpc>
                <a:spcPct val="120000"/>
              </a:lnSpc>
              <a:spcBef>
                <a:spcPts val="500"/>
              </a:spcBef>
              <a:spcAft>
                <a:spcPts val="0"/>
              </a:spcAft>
              <a:buClr>
                <a:schemeClr val="lt1"/>
              </a:buClr>
              <a:buSzPts val="1125"/>
              <a:buNone/>
              <a:defRPr sz="900"/>
            </a:lvl8pPr>
            <a:lvl9pPr indent="-228600" lvl="8" marL="4114800" rtl="0" algn="l">
              <a:lnSpc>
                <a:spcPct val="120000"/>
              </a:lnSpc>
              <a:spcBef>
                <a:spcPts val="500"/>
              </a:spcBef>
              <a:spcAft>
                <a:spcPts val="0"/>
              </a:spcAft>
              <a:buClr>
                <a:schemeClr val="lt1"/>
              </a:buClr>
              <a:buSzPts val="1125"/>
              <a:buNone/>
              <a:defRPr sz="900"/>
            </a:lvl9pPr>
          </a:lstStyle>
          <a:p/>
        </p:txBody>
      </p:sp>
      <p:sp>
        <p:nvSpPr>
          <p:cNvPr id="199" name="Google Shape;199;p23"/>
          <p:cNvSpPr txBox="1"/>
          <p:nvPr>
            <p:ph idx="5" type="body"/>
          </p:nvPr>
        </p:nvSpPr>
        <p:spPr>
          <a:xfrm>
            <a:off x="7852442" y="2674463"/>
            <a:ext cx="3195000" cy="685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3000"/>
              <a:buNone/>
              <a:defRPr b="0" sz="2400" cap="none">
                <a:solidFill>
                  <a:schemeClr val="lt1"/>
                </a:solidFill>
              </a:defRPr>
            </a:lvl1pPr>
            <a:lvl2pPr indent="-228600" lvl="1" marL="914400" rtl="0" algn="l">
              <a:lnSpc>
                <a:spcPct val="120000"/>
              </a:lnSpc>
              <a:spcBef>
                <a:spcPts val="500"/>
              </a:spcBef>
              <a:spcAft>
                <a:spcPts val="0"/>
              </a:spcAft>
              <a:buClr>
                <a:schemeClr val="lt1"/>
              </a:buClr>
              <a:buSzPts val="2500"/>
              <a:buNone/>
              <a:defRPr b="1" sz="2000"/>
            </a:lvl2pPr>
            <a:lvl3pPr indent="-228600" lvl="2" marL="1371600" rtl="0" algn="l">
              <a:lnSpc>
                <a:spcPct val="120000"/>
              </a:lnSpc>
              <a:spcBef>
                <a:spcPts val="500"/>
              </a:spcBef>
              <a:spcAft>
                <a:spcPts val="0"/>
              </a:spcAft>
              <a:buClr>
                <a:schemeClr val="lt1"/>
              </a:buClr>
              <a:buSzPts val="2250"/>
              <a:buNone/>
              <a:defRPr b="1" sz="1800"/>
            </a:lvl3pPr>
            <a:lvl4pPr indent="-228600" lvl="3" marL="1828800" rtl="0" algn="l">
              <a:lnSpc>
                <a:spcPct val="120000"/>
              </a:lnSpc>
              <a:spcBef>
                <a:spcPts val="500"/>
              </a:spcBef>
              <a:spcAft>
                <a:spcPts val="0"/>
              </a:spcAft>
              <a:buClr>
                <a:schemeClr val="lt1"/>
              </a:buClr>
              <a:buSzPts val="2000"/>
              <a:buNone/>
              <a:defRPr b="1" sz="1600"/>
            </a:lvl4pPr>
            <a:lvl5pPr indent="-228600" lvl="4" marL="2286000" rtl="0" algn="l">
              <a:lnSpc>
                <a:spcPct val="120000"/>
              </a:lnSpc>
              <a:spcBef>
                <a:spcPts val="500"/>
              </a:spcBef>
              <a:spcAft>
                <a:spcPts val="0"/>
              </a:spcAft>
              <a:buClr>
                <a:schemeClr val="lt1"/>
              </a:buClr>
              <a:buSzPts val="2000"/>
              <a:buNone/>
              <a:defRPr b="1" sz="1600"/>
            </a:lvl5pPr>
            <a:lvl6pPr indent="-228600" lvl="5" marL="2743200" rtl="0" algn="l">
              <a:lnSpc>
                <a:spcPct val="120000"/>
              </a:lnSpc>
              <a:spcBef>
                <a:spcPts val="500"/>
              </a:spcBef>
              <a:spcAft>
                <a:spcPts val="0"/>
              </a:spcAft>
              <a:buClr>
                <a:schemeClr val="lt1"/>
              </a:buClr>
              <a:buSzPts val="2000"/>
              <a:buNone/>
              <a:defRPr b="1" sz="1600"/>
            </a:lvl6pPr>
            <a:lvl7pPr indent="-228600" lvl="6" marL="3200400" rtl="0" algn="l">
              <a:lnSpc>
                <a:spcPct val="120000"/>
              </a:lnSpc>
              <a:spcBef>
                <a:spcPts val="500"/>
              </a:spcBef>
              <a:spcAft>
                <a:spcPts val="0"/>
              </a:spcAft>
              <a:buClr>
                <a:schemeClr val="lt1"/>
              </a:buClr>
              <a:buSzPts val="2000"/>
              <a:buNone/>
              <a:defRPr b="1" sz="1600"/>
            </a:lvl7pPr>
            <a:lvl8pPr indent="-228600" lvl="7" marL="3657600" rtl="0" algn="l">
              <a:lnSpc>
                <a:spcPct val="120000"/>
              </a:lnSpc>
              <a:spcBef>
                <a:spcPts val="500"/>
              </a:spcBef>
              <a:spcAft>
                <a:spcPts val="0"/>
              </a:spcAft>
              <a:buClr>
                <a:schemeClr val="lt1"/>
              </a:buClr>
              <a:buSzPts val="2000"/>
              <a:buNone/>
              <a:defRPr b="1" sz="1600"/>
            </a:lvl8pPr>
            <a:lvl9pPr indent="-228600" lvl="8" marL="4114800" rtl="0" algn="l">
              <a:lnSpc>
                <a:spcPct val="120000"/>
              </a:lnSpc>
              <a:spcBef>
                <a:spcPts val="500"/>
              </a:spcBef>
              <a:spcAft>
                <a:spcPts val="0"/>
              </a:spcAft>
              <a:buClr>
                <a:schemeClr val="lt1"/>
              </a:buClr>
              <a:buSzPts val="2000"/>
              <a:buNone/>
              <a:defRPr b="1" sz="1600"/>
            </a:lvl9pPr>
          </a:lstStyle>
          <a:p/>
        </p:txBody>
      </p:sp>
      <p:sp>
        <p:nvSpPr>
          <p:cNvPr id="200" name="Google Shape;200;p23"/>
          <p:cNvSpPr txBox="1"/>
          <p:nvPr>
            <p:ph idx="6" type="body"/>
          </p:nvPr>
        </p:nvSpPr>
        <p:spPr>
          <a:xfrm>
            <a:off x="7852442" y="3360263"/>
            <a:ext cx="3195000" cy="2430900"/>
          </a:xfrm>
          <a:prstGeom prst="rect">
            <a:avLst/>
          </a:prstGeom>
          <a:noFill/>
          <a:ln>
            <a:noFill/>
          </a:ln>
        </p:spPr>
        <p:txBody>
          <a:bodyPr anchorCtr="0" anchor="t" bIns="45700" lIns="91425" spcFirstLastPara="1" rIns="91425" wrap="square" tIns="45700">
            <a:noAutofit/>
          </a:bodyPr>
          <a:lstStyle>
            <a:lvl1pPr indent="-228600" lvl="0" marL="457200" rtl="0" algn="l">
              <a:lnSpc>
                <a:spcPct val="120000"/>
              </a:lnSpc>
              <a:spcBef>
                <a:spcPts val="1000"/>
              </a:spcBef>
              <a:spcAft>
                <a:spcPts val="0"/>
              </a:spcAft>
              <a:buClr>
                <a:schemeClr val="lt1"/>
              </a:buClr>
              <a:buSzPts val="1750"/>
              <a:buNone/>
              <a:defRPr sz="1400"/>
            </a:lvl1pPr>
            <a:lvl2pPr indent="-228600" lvl="1" marL="914400" rtl="0" algn="l">
              <a:lnSpc>
                <a:spcPct val="120000"/>
              </a:lnSpc>
              <a:spcBef>
                <a:spcPts val="500"/>
              </a:spcBef>
              <a:spcAft>
                <a:spcPts val="0"/>
              </a:spcAft>
              <a:buClr>
                <a:schemeClr val="lt1"/>
              </a:buClr>
              <a:buSzPts val="1500"/>
              <a:buNone/>
              <a:defRPr sz="1200"/>
            </a:lvl2pPr>
            <a:lvl3pPr indent="-228600" lvl="2" marL="1371600" rtl="0" algn="l">
              <a:lnSpc>
                <a:spcPct val="120000"/>
              </a:lnSpc>
              <a:spcBef>
                <a:spcPts val="500"/>
              </a:spcBef>
              <a:spcAft>
                <a:spcPts val="0"/>
              </a:spcAft>
              <a:buClr>
                <a:schemeClr val="lt1"/>
              </a:buClr>
              <a:buSzPts val="1250"/>
              <a:buNone/>
              <a:defRPr sz="1000"/>
            </a:lvl3pPr>
            <a:lvl4pPr indent="-228600" lvl="3" marL="1828800" rtl="0" algn="l">
              <a:lnSpc>
                <a:spcPct val="120000"/>
              </a:lnSpc>
              <a:spcBef>
                <a:spcPts val="500"/>
              </a:spcBef>
              <a:spcAft>
                <a:spcPts val="0"/>
              </a:spcAft>
              <a:buClr>
                <a:schemeClr val="lt1"/>
              </a:buClr>
              <a:buSzPts val="1125"/>
              <a:buNone/>
              <a:defRPr sz="900"/>
            </a:lvl4pPr>
            <a:lvl5pPr indent="-228600" lvl="4" marL="2286000" rtl="0" algn="l">
              <a:lnSpc>
                <a:spcPct val="120000"/>
              </a:lnSpc>
              <a:spcBef>
                <a:spcPts val="500"/>
              </a:spcBef>
              <a:spcAft>
                <a:spcPts val="0"/>
              </a:spcAft>
              <a:buClr>
                <a:schemeClr val="lt1"/>
              </a:buClr>
              <a:buSzPts val="1125"/>
              <a:buNone/>
              <a:defRPr sz="900"/>
            </a:lvl5pPr>
            <a:lvl6pPr indent="-228600" lvl="5" marL="2743200" rtl="0" algn="l">
              <a:lnSpc>
                <a:spcPct val="120000"/>
              </a:lnSpc>
              <a:spcBef>
                <a:spcPts val="500"/>
              </a:spcBef>
              <a:spcAft>
                <a:spcPts val="0"/>
              </a:spcAft>
              <a:buClr>
                <a:schemeClr val="lt1"/>
              </a:buClr>
              <a:buSzPts val="1125"/>
              <a:buNone/>
              <a:defRPr sz="900"/>
            </a:lvl6pPr>
            <a:lvl7pPr indent="-228600" lvl="6" marL="3200400" rtl="0" algn="l">
              <a:lnSpc>
                <a:spcPct val="120000"/>
              </a:lnSpc>
              <a:spcBef>
                <a:spcPts val="500"/>
              </a:spcBef>
              <a:spcAft>
                <a:spcPts val="0"/>
              </a:spcAft>
              <a:buClr>
                <a:schemeClr val="lt1"/>
              </a:buClr>
              <a:buSzPts val="1125"/>
              <a:buNone/>
              <a:defRPr sz="900"/>
            </a:lvl7pPr>
            <a:lvl8pPr indent="-228600" lvl="7" marL="3657600" rtl="0" algn="l">
              <a:lnSpc>
                <a:spcPct val="120000"/>
              </a:lnSpc>
              <a:spcBef>
                <a:spcPts val="500"/>
              </a:spcBef>
              <a:spcAft>
                <a:spcPts val="0"/>
              </a:spcAft>
              <a:buClr>
                <a:schemeClr val="lt1"/>
              </a:buClr>
              <a:buSzPts val="1125"/>
              <a:buNone/>
              <a:defRPr sz="900"/>
            </a:lvl8pPr>
            <a:lvl9pPr indent="-228600" lvl="8" marL="4114800" rtl="0" algn="l">
              <a:lnSpc>
                <a:spcPct val="120000"/>
              </a:lnSpc>
              <a:spcBef>
                <a:spcPts val="500"/>
              </a:spcBef>
              <a:spcAft>
                <a:spcPts val="0"/>
              </a:spcAft>
              <a:buClr>
                <a:schemeClr val="lt1"/>
              </a:buClr>
              <a:buSzPts val="1125"/>
              <a:buNone/>
              <a:defRPr sz="900"/>
            </a:lvl9pPr>
          </a:lstStyle>
          <a:p/>
        </p:txBody>
      </p:sp>
      <p:sp>
        <p:nvSpPr>
          <p:cNvPr id="201" name="Google Shape;201;p23"/>
          <p:cNvSpPr txBox="1"/>
          <p:nvPr>
            <p:ph idx="10" type="dt"/>
          </p:nvPr>
        </p:nvSpPr>
        <p:spPr>
          <a:xfrm>
            <a:off x="7456921" y="5883276"/>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2" name="Google Shape;202;p23"/>
          <p:cNvSpPr txBox="1"/>
          <p:nvPr>
            <p:ph idx="11" type="ftr"/>
          </p:nvPr>
        </p:nvSpPr>
        <p:spPr>
          <a:xfrm>
            <a:off x="1141411" y="5883275"/>
            <a:ext cx="6239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3" name="Google Shape;203;p23"/>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icture Column">
  <p:cSld name="3 Picture Column">
    <p:spTree>
      <p:nvGrpSpPr>
        <p:cNvPr id="204" name="Shape 204"/>
        <p:cNvGrpSpPr/>
        <p:nvPr/>
      </p:nvGrpSpPr>
      <p:grpSpPr>
        <a:xfrm>
          <a:off x="0" y="0"/>
          <a:ext cx="0" cy="0"/>
          <a:chOff x="0" y="0"/>
          <a:chExt cx="0" cy="0"/>
        </a:xfrm>
      </p:grpSpPr>
      <p:sp>
        <p:nvSpPr>
          <p:cNvPr id="205" name="Google Shape;205;p24"/>
          <p:cNvSpPr txBox="1"/>
          <p:nvPr>
            <p:ph type="title"/>
          </p:nvPr>
        </p:nvSpPr>
        <p:spPr>
          <a:xfrm>
            <a:off x="1141411" y="609600"/>
            <a:ext cx="9906000" cy="19050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6" name="Google Shape;206;p24"/>
          <p:cNvSpPr txBox="1"/>
          <p:nvPr>
            <p:ph idx="1" type="body"/>
          </p:nvPr>
        </p:nvSpPr>
        <p:spPr>
          <a:xfrm>
            <a:off x="1141413" y="4404596"/>
            <a:ext cx="3195300" cy="5763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2500"/>
              <a:buNone/>
              <a:defRPr b="0" sz="2000" cap="none">
                <a:solidFill>
                  <a:schemeClr val="lt1"/>
                </a:solidFill>
              </a:defRPr>
            </a:lvl1pPr>
            <a:lvl2pPr indent="-228600" lvl="1" marL="914400" rtl="0" algn="l">
              <a:lnSpc>
                <a:spcPct val="120000"/>
              </a:lnSpc>
              <a:spcBef>
                <a:spcPts val="500"/>
              </a:spcBef>
              <a:spcAft>
                <a:spcPts val="0"/>
              </a:spcAft>
              <a:buClr>
                <a:schemeClr val="lt1"/>
              </a:buClr>
              <a:buSzPts val="2500"/>
              <a:buNone/>
              <a:defRPr b="1" sz="2000"/>
            </a:lvl2pPr>
            <a:lvl3pPr indent="-228600" lvl="2" marL="1371600" rtl="0" algn="l">
              <a:lnSpc>
                <a:spcPct val="120000"/>
              </a:lnSpc>
              <a:spcBef>
                <a:spcPts val="500"/>
              </a:spcBef>
              <a:spcAft>
                <a:spcPts val="0"/>
              </a:spcAft>
              <a:buClr>
                <a:schemeClr val="lt1"/>
              </a:buClr>
              <a:buSzPts val="2250"/>
              <a:buNone/>
              <a:defRPr b="1" sz="1800"/>
            </a:lvl3pPr>
            <a:lvl4pPr indent="-228600" lvl="3" marL="1828800" rtl="0" algn="l">
              <a:lnSpc>
                <a:spcPct val="120000"/>
              </a:lnSpc>
              <a:spcBef>
                <a:spcPts val="500"/>
              </a:spcBef>
              <a:spcAft>
                <a:spcPts val="0"/>
              </a:spcAft>
              <a:buClr>
                <a:schemeClr val="lt1"/>
              </a:buClr>
              <a:buSzPts val="2000"/>
              <a:buNone/>
              <a:defRPr b="1" sz="1600"/>
            </a:lvl4pPr>
            <a:lvl5pPr indent="-228600" lvl="4" marL="2286000" rtl="0" algn="l">
              <a:lnSpc>
                <a:spcPct val="120000"/>
              </a:lnSpc>
              <a:spcBef>
                <a:spcPts val="500"/>
              </a:spcBef>
              <a:spcAft>
                <a:spcPts val="0"/>
              </a:spcAft>
              <a:buClr>
                <a:schemeClr val="lt1"/>
              </a:buClr>
              <a:buSzPts val="2000"/>
              <a:buNone/>
              <a:defRPr b="1" sz="1600"/>
            </a:lvl5pPr>
            <a:lvl6pPr indent="-228600" lvl="5" marL="2743200" rtl="0" algn="l">
              <a:lnSpc>
                <a:spcPct val="120000"/>
              </a:lnSpc>
              <a:spcBef>
                <a:spcPts val="500"/>
              </a:spcBef>
              <a:spcAft>
                <a:spcPts val="0"/>
              </a:spcAft>
              <a:buClr>
                <a:schemeClr val="lt1"/>
              </a:buClr>
              <a:buSzPts val="2000"/>
              <a:buNone/>
              <a:defRPr b="1" sz="1600"/>
            </a:lvl6pPr>
            <a:lvl7pPr indent="-228600" lvl="6" marL="3200400" rtl="0" algn="l">
              <a:lnSpc>
                <a:spcPct val="120000"/>
              </a:lnSpc>
              <a:spcBef>
                <a:spcPts val="500"/>
              </a:spcBef>
              <a:spcAft>
                <a:spcPts val="0"/>
              </a:spcAft>
              <a:buClr>
                <a:schemeClr val="lt1"/>
              </a:buClr>
              <a:buSzPts val="2000"/>
              <a:buNone/>
              <a:defRPr b="1" sz="1600"/>
            </a:lvl7pPr>
            <a:lvl8pPr indent="-228600" lvl="7" marL="3657600" rtl="0" algn="l">
              <a:lnSpc>
                <a:spcPct val="120000"/>
              </a:lnSpc>
              <a:spcBef>
                <a:spcPts val="500"/>
              </a:spcBef>
              <a:spcAft>
                <a:spcPts val="0"/>
              </a:spcAft>
              <a:buClr>
                <a:schemeClr val="lt1"/>
              </a:buClr>
              <a:buSzPts val="2000"/>
              <a:buNone/>
              <a:defRPr b="1" sz="1600"/>
            </a:lvl8pPr>
            <a:lvl9pPr indent="-228600" lvl="8" marL="4114800" rtl="0" algn="l">
              <a:lnSpc>
                <a:spcPct val="120000"/>
              </a:lnSpc>
              <a:spcBef>
                <a:spcPts val="500"/>
              </a:spcBef>
              <a:spcAft>
                <a:spcPts val="0"/>
              </a:spcAft>
              <a:buClr>
                <a:schemeClr val="lt1"/>
              </a:buClr>
              <a:buSzPts val="2000"/>
              <a:buNone/>
              <a:defRPr b="1" sz="1600"/>
            </a:lvl9pPr>
          </a:lstStyle>
          <a:p/>
        </p:txBody>
      </p:sp>
      <p:sp>
        <p:nvSpPr>
          <p:cNvPr id="207" name="Google Shape;207;p24"/>
          <p:cNvSpPr/>
          <p:nvPr>
            <p:ph idx="2" type="pic"/>
          </p:nvPr>
        </p:nvSpPr>
        <p:spPr>
          <a:xfrm>
            <a:off x="1141413" y="2666998"/>
            <a:ext cx="3195300"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45700" lIns="91425" spcFirstLastPara="1" rIns="91425" wrap="square" tIns="45700">
            <a:noAutofit/>
          </a:bodyPr>
          <a:lstStyle>
            <a:lvl1pPr lvl="0" marR="0" rtl="0" algn="l">
              <a:lnSpc>
                <a:spcPct val="120000"/>
              </a:lnSpc>
              <a:spcBef>
                <a:spcPts val="10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208" name="Google Shape;208;p24"/>
          <p:cNvSpPr txBox="1"/>
          <p:nvPr>
            <p:ph idx="3" type="body"/>
          </p:nvPr>
        </p:nvSpPr>
        <p:spPr>
          <a:xfrm>
            <a:off x="1141413" y="4980858"/>
            <a:ext cx="3195300" cy="817800"/>
          </a:xfrm>
          <a:prstGeom prst="rect">
            <a:avLst/>
          </a:prstGeom>
          <a:noFill/>
          <a:ln>
            <a:noFill/>
          </a:ln>
        </p:spPr>
        <p:txBody>
          <a:bodyPr anchorCtr="0" anchor="t" bIns="45700" lIns="91425" spcFirstLastPara="1" rIns="91425" wrap="square" tIns="45700">
            <a:noAutofit/>
          </a:bodyPr>
          <a:lstStyle>
            <a:lvl1pPr indent="-228600" lvl="0" marL="457200" rtl="0" algn="l">
              <a:lnSpc>
                <a:spcPct val="120000"/>
              </a:lnSpc>
              <a:spcBef>
                <a:spcPts val="1000"/>
              </a:spcBef>
              <a:spcAft>
                <a:spcPts val="0"/>
              </a:spcAft>
              <a:buClr>
                <a:schemeClr val="lt1"/>
              </a:buClr>
              <a:buSzPts val="1750"/>
              <a:buNone/>
              <a:defRPr sz="1400"/>
            </a:lvl1pPr>
            <a:lvl2pPr indent="-228600" lvl="1" marL="914400" rtl="0" algn="l">
              <a:lnSpc>
                <a:spcPct val="120000"/>
              </a:lnSpc>
              <a:spcBef>
                <a:spcPts val="500"/>
              </a:spcBef>
              <a:spcAft>
                <a:spcPts val="0"/>
              </a:spcAft>
              <a:buClr>
                <a:schemeClr val="lt1"/>
              </a:buClr>
              <a:buSzPts val="1500"/>
              <a:buNone/>
              <a:defRPr sz="1200"/>
            </a:lvl2pPr>
            <a:lvl3pPr indent="-228600" lvl="2" marL="1371600" rtl="0" algn="l">
              <a:lnSpc>
                <a:spcPct val="120000"/>
              </a:lnSpc>
              <a:spcBef>
                <a:spcPts val="500"/>
              </a:spcBef>
              <a:spcAft>
                <a:spcPts val="0"/>
              </a:spcAft>
              <a:buClr>
                <a:schemeClr val="lt1"/>
              </a:buClr>
              <a:buSzPts val="1250"/>
              <a:buNone/>
              <a:defRPr sz="1000"/>
            </a:lvl3pPr>
            <a:lvl4pPr indent="-228600" lvl="3" marL="1828800" rtl="0" algn="l">
              <a:lnSpc>
                <a:spcPct val="120000"/>
              </a:lnSpc>
              <a:spcBef>
                <a:spcPts val="500"/>
              </a:spcBef>
              <a:spcAft>
                <a:spcPts val="0"/>
              </a:spcAft>
              <a:buClr>
                <a:schemeClr val="lt1"/>
              </a:buClr>
              <a:buSzPts val="1125"/>
              <a:buNone/>
              <a:defRPr sz="900"/>
            </a:lvl4pPr>
            <a:lvl5pPr indent="-228600" lvl="4" marL="2286000" rtl="0" algn="l">
              <a:lnSpc>
                <a:spcPct val="120000"/>
              </a:lnSpc>
              <a:spcBef>
                <a:spcPts val="500"/>
              </a:spcBef>
              <a:spcAft>
                <a:spcPts val="0"/>
              </a:spcAft>
              <a:buClr>
                <a:schemeClr val="lt1"/>
              </a:buClr>
              <a:buSzPts val="1125"/>
              <a:buNone/>
              <a:defRPr sz="900"/>
            </a:lvl5pPr>
            <a:lvl6pPr indent="-228600" lvl="5" marL="2743200" rtl="0" algn="l">
              <a:lnSpc>
                <a:spcPct val="120000"/>
              </a:lnSpc>
              <a:spcBef>
                <a:spcPts val="500"/>
              </a:spcBef>
              <a:spcAft>
                <a:spcPts val="0"/>
              </a:spcAft>
              <a:buClr>
                <a:schemeClr val="lt1"/>
              </a:buClr>
              <a:buSzPts val="1125"/>
              <a:buNone/>
              <a:defRPr sz="900"/>
            </a:lvl6pPr>
            <a:lvl7pPr indent="-228600" lvl="6" marL="3200400" rtl="0" algn="l">
              <a:lnSpc>
                <a:spcPct val="120000"/>
              </a:lnSpc>
              <a:spcBef>
                <a:spcPts val="500"/>
              </a:spcBef>
              <a:spcAft>
                <a:spcPts val="0"/>
              </a:spcAft>
              <a:buClr>
                <a:schemeClr val="lt1"/>
              </a:buClr>
              <a:buSzPts val="1125"/>
              <a:buNone/>
              <a:defRPr sz="900"/>
            </a:lvl7pPr>
            <a:lvl8pPr indent="-228600" lvl="7" marL="3657600" rtl="0" algn="l">
              <a:lnSpc>
                <a:spcPct val="120000"/>
              </a:lnSpc>
              <a:spcBef>
                <a:spcPts val="500"/>
              </a:spcBef>
              <a:spcAft>
                <a:spcPts val="0"/>
              </a:spcAft>
              <a:buClr>
                <a:schemeClr val="lt1"/>
              </a:buClr>
              <a:buSzPts val="1125"/>
              <a:buNone/>
              <a:defRPr sz="900"/>
            </a:lvl8pPr>
            <a:lvl9pPr indent="-228600" lvl="8" marL="4114800" rtl="0" algn="l">
              <a:lnSpc>
                <a:spcPct val="120000"/>
              </a:lnSpc>
              <a:spcBef>
                <a:spcPts val="500"/>
              </a:spcBef>
              <a:spcAft>
                <a:spcPts val="0"/>
              </a:spcAft>
              <a:buClr>
                <a:schemeClr val="lt1"/>
              </a:buClr>
              <a:buSzPts val="1125"/>
              <a:buNone/>
              <a:defRPr sz="900"/>
            </a:lvl9pPr>
          </a:lstStyle>
          <a:p/>
        </p:txBody>
      </p:sp>
      <p:sp>
        <p:nvSpPr>
          <p:cNvPr id="209" name="Google Shape;209;p24"/>
          <p:cNvSpPr txBox="1"/>
          <p:nvPr>
            <p:ph idx="4" type="body"/>
          </p:nvPr>
        </p:nvSpPr>
        <p:spPr>
          <a:xfrm>
            <a:off x="4489053" y="4404596"/>
            <a:ext cx="3200400" cy="5763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2500"/>
              <a:buNone/>
              <a:defRPr b="0" sz="2000" cap="none">
                <a:solidFill>
                  <a:schemeClr val="lt1"/>
                </a:solidFill>
              </a:defRPr>
            </a:lvl1pPr>
            <a:lvl2pPr indent="-228600" lvl="1" marL="914400" rtl="0" algn="l">
              <a:lnSpc>
                <a:spcPct val="120000"/>
              </a:lnSpc>
              <a:spcBef>
                <a:spcPts val="500"/>
              </a:spcBef>
              <a:spcAft>
                <a:spcPts val="0"/>
              </a:spcAft>
              <a:buClr>
                <a:schemeClr val="lt1"/>
              </a:buClr>
              <a:buSzPts val="2500"/>
              <a:buNone/>
              <a:defRPr b="1" sz="2000"/>
            </a:lvl2pPr>
            <a:lvl3pPr indent="-228600" lvl="2" marL="1371600" rtl="0" algn="l">
              <a:lnSpc>
                <a:spcPct val="120000"/>
              </a:lnSpc>
              <a:spcBef>
                <a:spcPts val="500"/>
              </a:spcBef>
              <a:spcAft>
                <a:spcPts val="0"/>
              </a:spcAft>
              <a:buClr>
                <a:schemeClr val="lt1"/>
              </a:buClr>
              <a:buSzPts val="2250"/>
              <a:buNone/>
              <a:defRPr b="1" sz="1800"/>
            </a:lvl3pPr>
            <a:lvl4pPr indent="-228600" lvl="3" marL="1828800" rtl="0" algn="l">
              <a:lnSpc>
                <a:spcPct val="120000"/>
              </a:lnSpc>
              <a:spcBef>
                <a:spcPts val="500"/>
              </a:spcBef>
              <a:spcAft>
                <a:spcPts val="0"/>
              </a:spcAft>
              <a:buClr>
                <a:schemeClr val="lt1"/>
              </a:buClr>
              <a:buSzPts val="2000"/>
              <a:buNone/>
              <a:defRPr b="1" sz="1600"/>
            </a:lvl4pPr>
            <a:lvl5pPr indent="-228600" lvl="4" marL="2286000" rtl="0" algn="l">
              <a:lnSpc>
                <a:spcPct val="120000"/>
              </a:lnSpc>
              <a:spcBef>
                <a:spcPts val="500"/>
              </a:spcBef>
              <a:spcAft>
                <a:spcPts val="0"/>
              </a:spcAft>
              <a:buClr>
                <a:schemeClr val="lt1"/>
              </a:buClr>
              <a:buSzPts val="2000"/>
              <a:buNone/>
              <a:defRPr b="1" sz="1600"/>
            </a:lvl5pPr>
            <a:lvl6pPr indent="-228600" lvl="5" marL="2743200" rtl="0" algn="l">
              <a:lnSpc>
                <a:spcPct val="120000"/>
              </a:lnSpc>
              <a:spcBef>
                <a:spcPts val="500"/>
              </a:spcBef>
              <a:spcAft>
                <a:spcPts val="0"/>
              </a:spcAft>
              <a:buClr>
                <a:schemeClr val="lt1"/>
              </a:buClr>
              <a:buSzPts val="2000"/>
              <a:buNone/>
              <a:defRPr b="1" sz="1600"/>
            </a:lvl6pPr>
            <a:lvl7pPr indent="-228600" lvl="6" marL="3200400" rtl="0" algn="l">
              <a:lnSpc>
                <a:spcPct val="120000"/>
              </a:lnSpc>
              <a:spcBef>
                <a:spcPts val="500"/>
              </a:spcBef>
              <a:spcAft>
                <a:spcPts val="0"/>
              </a:spcAft>
              <a:buClr>
                <a:schemeClr val="lt1"/>
              </a:buClr>
              <a:buSzPts val="2000"/>
              <a:buNone/>
              <a:defRPr b="1" sz="1600"/>
            </a:lvl7pPr>
            <a:lvl8pPr indent="-228600" lvl="7" marL="3657600" rtl="0" algn="l">
              <a:lnSpc>
                <a:spcPct val="120000"/>
              </a:lnSpc>
              <a:spcBef>
                <a:spcPts val="500"/>
              </a:spcBef>
              <a:spcAft>
                <a:spcPts val="0"/>
              </a:spcAft>
              <a:buClr>
                <a:schemeClr val="lt1"/>
              </a:buClr>
              <a:buSzPts val="2000"/>
              <a:buNone/>
              <a:defRPr b="1" sz="1600"/>
            </a:lvl8pPr>
            <a:lvl9pPr indent="-228600" lvl="8" marL="4114800" rtl="0" algn="l">
              <a:lnSpc>
                <a:spcPct val="120000"/>
              </a:lnSpc>
              <a:spcBef>
                <a:spcPts val="500"/>
              </a:spcBef>
              <a:spcAft>
                <a:spcPts val="0"/>
              </a:spcAft>
              <a:buClr>
                <a:schemeClr val="lt1"/>
              </a:buClr>
              <a:buSzPts val="2000"/>
              <a:buNone/>
              <a:defRPr b="1" sz="1600"/>
            </a:lvl9pPr>
          </a:lstStyle>
          <a:p/>
        </p:txBody>
      </p:sp>
      <p:sp>
        <p:nvSpPr>
          <p:cNvPr id="210" name="Google Shape;210;p24"/>
          <p:cNvSpPr/>
          <p:nvPr>
            <p:ph idx="5" type="pic"/>
          </p:nvPr>
        </p:nvSpPr>
        <p:spPr>
          <a:xfrm>
            <a:off x="4489053" y="2666998"/>
            <a:ext cx="3198900"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45700" lIns="91425" spcFirstLastPara="1" rIns="91425" wrap="square" tIns="45700">
            <a:noAutofit/>
          </a:bodyPr>
          <a:lstStyle>
            <a:lvl1pPr lvl="0" marR="0" rtl="0" algn="l">
              <a:lnSpc>
                <a:spcPct val="120000"/>
              </a:lnSpc>
              <a:spcBef>
                <a:spcPts val="10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211" name="Google Shape;211;p24"/>
          <p:cNvSpPr txBox="1"/>
          <p:nvPr>
            <p:ph idx="6" type="body"/>
          </p:nvPr>
        </p:nvSpPr>
        <p:spPr>
          <a:xfrm>
            <a:off x="4487593" y="4980857"/>
            <a:ext cx="3200400" cy="810300"/>
          </a:xfrm>
          <a:prstGeom prst="rect">
            <a:avLst/>
          </a:prstGeom>
          <a:noFill/>
          <a:ln>
            <a:noFill/>
          </a:ln>
        </p:spPr>
        <p:txBody>
          <a:bodyPr anchorCtr="0" anchor="t" bIns="45700" lIns="91425" spcFirstLastPara="1" rIns="91425" wrap="square" tIns="45700">
            <a:noAutofit/>
          </a:bodyPr>
          <a:lstStyle>
            <a:lvl1pPr indent="-228600" lvl="0" marL="457200" rtl="0" algn="l">
              <a:lnSpc>
                <a:spcPct val="120000"/>
              </a:lnSpc>
              <a:spcBef>
                <a:spcPts val="1000"/>
              </a:spcBef>
              <a:spcAft>
                <a:spcPts val="0"/>
              </a:spcAft>
              <a:buClr>
                <a:schemeClr val="lt1"/>
              </a:buClr>
              <a:buSzPts val="1750"/>
              <a:buNone/>
              <a:defRPr sz="1400"/>
            </a:lvl1pPr>
            <a:lvl2pPr indent="-228600" lvl="1" marL="914400" rtl="0" algn="l">
              <a:lnSpc>
                <a:spcPct val="120000"/>
              </a:lnSpc>
              <a:spcBef>
                <a:spcPts val="500"/>
              </a:spcBef>
              <a:spcAft>
                <a:spcPts val="0"/>
              </a:spcAft>
              <a:buClr>
                <a:schemeClr val="lt1"/>
              </a:buClr>
              <a:buSzPts val="1500"/>
              <a:buNone/>
              <a:defRPr sz="1200"/>
            </a:lvl2pPr>
            <a:lvl3pPr indent="-228600" lvl="2" marL="1371600" rtl="0" algn="l">
              <a:lnSpc>
                <a:spcPct val="120000"/>
              </a:lnSpc>
              <a:spcBef>
                <a:spcPts val="500"/>
              </a:spcBef>
              <a:spcAft>
                <a:spcPts val="0"/>
              </a:spcAft>
              <a:buClr>
                <a:schemeClr val="lt1"/>
              </a:buClr>
              <a:buSzPts val="1250"/>
              <a:buNone/>
              <a:defRPr sz="1000"/>
            </a:lvl3pPr>
            <a:lvl4pPr indent="-228600" lvl="3" marL="1828800" rtl="0" algn="l">
              <a:lnSpc>
                <a:spcPct val="120000"/>
              </a:lnSpc>
              <a:spcBef>
                <a:spcPts val="500"/>
              </a:spcBef>
              <a:spcAft>
                <a:spcPts val="0"/>
              </a:spcAft>
              <a:buClr>
                <a:schemeClr val="lt1"/>
              </a:buClr>
              <a:buSzPts val="1125"/>
              <a:buNone/>
              <a:defRPr sz="900"/>
            </a:lvl4pPr>
            <a:lvl5pPr indent="-228600" lvl="4" marL="2286000" rtl="0" algn="l">
              <a:lnSpc>
                <a:spcPct val="120000"/>
              </a:lnSpc>
              <a:spcBef>
                <a:spcPts val="500"/>
              </a:spcBef>
              <a:spcAft>
                <a:spcPts val="0"/>
              </a:spcAft>
              <a:buClr>
                <a:schemeClr val="lt1"/>
              </a:buClr>
              <a:buSzPts val="1125"/>
              <a:buNone/>
              <a:defRPr sz="900"/>
            </a:lvl5pPr>
            <a:lvl6pPr indent="-228600" lvl="5" marL="2743200" rtl="0" algn="l">
              <a:lnSpc>
                <a:spcPct val="120000"/>
              </a:lnSpc>
              <a:spcBef>
                <a:spcPts val="500"/>
              </a:spcBef>
              <a:spcAft>
                <a:spcPts val="0"/>
              </a:spcAft>
              <a:buClr>
                <a:schemeClr val="lt1"/>
              </a:buClr>
              <a:buSzPts val="1125"/>
              <a:buNone/>
              <a:defRPr sz="900"/>
            </a:lvl6pPr>
            <a:lvl7pPr indent="-228600" lvl="6" marL="3200400" rtl="0" algn="l">
              <a:lnSpc>
                <a:spcPct val="120000"/>
              </a:lnSpc>
              <a:spcBef>
                <a:spcPts val="500"/>
              </a:spcBef>
              <a:spcAft>
                <a:spcPts val="0"/>
              </a:spcAft>
              <a:buClr>
                <a:schemeClr val="lt1"/>
              </a:buClr>
              <a:buSzPts val="1125"/>
              <a:buNone/>
              <a:defRPr sz="900"/>
            </a:lvl7pPr>
            <a:lvl8pPr indent="-228600" lvl="7" marL="3657600" rtl="0" algn="l">
              <a:lnSpc>
                <a:spcPct val="120000"/>
              </a:lnSpc>
              <a:spcBef>
                <a:spcPts val="500"/>
              </a:spcBef>
              <a:spcAft>
                <a:spcPts val="0"/>
              </a:spcAft>
              <a:buClr>
                <a:schemeClr val="lt1"/>
              </a:buClr>
              <a:buSzPts val="1125"/>
              <a:buNone/>
              <a:defRPr sz="900"/>
            </a:lvl8pPr>
            <a:lvl9pPr indent="-228600" lvl="8" marL="4114800" rtl="0" algn="l">
              <a:lnSpc>
                <a:spcPct val="120000"/>
              </a:lnSpc>
              <a:spcBef>
                <a:spcPts val="500"/>
              </a:spcBef>
              <a:spcAft>
                <a:spcPts val="0"/>
              </a:spcAft>
              <a:buClr>
                <a:schemeClr val="lt1"/>
              </a:buClr>
              <a:buSzPts val="1125"/>
              <a:buNone/>
              <a:defRPr sz="900"/>
            </a:lvl9pPr>
          </a:lstStyle>
          <a:p/>
        </p:txBody>
      </p:sp>
      <p:sp>
        <p:nvSpPr>
          <p:cNvPr id="212" name="Google Shape;212;p24"/>
          <p:cNvSpPr txBox="1"/>
          <p:nvPr>
            <p:ph idx="7" type="body"/>
          </p:nvPr>
        </p:nvSpPr>
        <p:spPr>
          <a:xfrm>
            <a:off x="7852567" y="4404595"/>
            <a:ext cx="3190800" cy="5763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2500"/>
              <a:buNone/>
              <a:defRPr b="0" sz="2000" cap="none">
                <a:solidFill>
                  <a:schemeClr val="lt1"/>
                </a:solidFill>
              </a:defRPr>
            </a:lvl1pPr>
            <a:lvl2pPr indent="-228600" lvl="1" marL="914400" rtl="0" algn="l">
              <a:lnSpc>
                <a:spcPct val="120000"/>
              </a:lnSpc>
              <a:spcBef>
                <a:spcPts val="500"/>
              </a:spcBef>
              <a:spcAft>
                <a:spcPts val="0"/>
              </a:spcAft>
              <a:buClr>
                <a:schemeClr val="lt1"/>
              </a:buClr>
              <a:buSzPts val="2500"/>
              <a:buNone/>
              <a:defRPr b="1" sz="2000"/>
            </a:lvl2pPr>
            <a:lvl3pPr indent="-228600" lvl="2" marL="1371600" rtl="0" algn="l">
              <a:lnSpc>
                <a:spcPct val="120000"/>
              </a:lnSpc>
              <a:spcBef>
                <a:spcPts val="500"/>
              </a:spcBef>
              <a:spcAft>
                <a:spcPts val="0"/>
              </a:spcAft>
              <a:buClr>
                <a:schemeClr val="lt1"/>
              </a:buClr>
              <a:buSzPts val="2250"/>
              <a:buNone/>
              <a:defRPr b="1" sz="1800"/>
            </a:lvl3pPr>
            <a:lvl4pPr indent="-228600" lvl="3" marL="1828800" rtl="0" algn="l">
              <a:lnSpc>
                <a:spcPct val="120000"/>
              </a:lnSpc>
              <a:spcBef>
                <a:spcPts val="500"/>
              </a:spcBef>
              <a:spcAft>
                <a:spcPts val="0"/>
              </a:spcAft>
              <a:buClr>
                <a:schemeClr val="lt1"/>
              </a:buClr>
              <a:buSzPts val="2000"/>
              <a:buNone/>
              <a:defRPr b="1" sz="1600"/>
            </a:lvl4pPr>
            <a:lvl5pPr indent="-228600" lvl="4" marL="2286000" rtl="0" algn="l">
              <a:lnSpc>
                <a:spcPct val="120000"/>
              </a:lnSpc>
              <a:spcBef>
                <a:spcPts val="500"/>
              </a:spcBef>
              <a:spcAft>
                <a:spcPts val="0"/>
              </a:spcAft>
              <a:buClr>
                <a:schemeClr val="lt1"/>
              </a:buClr>
              <a:buSzPts val="2000"/>
              <a:buNone/>
              <a:defRPr b="1" sz="1600"/>
            </a:lvl5pPr>
            <a:lvl6pPr indent="-228600" lvl="5" marL="2743200" rtl="0" algn="l">
              <a:lnSpc>
                <a:spcPct val="120000"/>
              </a:lnSpc>
              <a:spcBef>
                <a:spcPts val="500"/>
              </a:spcBef>
              <a:spcAft>
                <a:spcPts val="0"/>
              </a:spcAft>
              <a:buClr>
                <a:schemeClr val="lt1"/>
              </a:buClr>
              <a:buSzPts val="2000"/>
              <a:buNone/>
              <a:defRPr b="1" sz="1600"/>
            </a:lvl6pPr>
            <a:lvl7pPr indent="-228600" lvl="6" marL="3200400" rtl="0" algn="l">
              <a:lnSpc>
                <a:spcPct val="120000"/>
              </a:lnSpc>
              <a:spcBef>
                <a:spcPts val="500"/>
              </a:spcBef>
              <a:spcAft>
                <a:spcPts val="0"/>
              </a:spcAft>
              <a:buClr>
                <a:schemeClr val="lt1"/>
              </a:buClr>
              <a:buSzPts val="2000"/>
              <a:buNone/>
              <a:defRPr b="1" sz="1600"/>
            </a:lvl7pPr>
            <a:lvl8pPr indent="-228600" lvl="7" marL="3657600" rtl="0" algn="l">
              <a:lnSpc>
                <a:spcPct val="120000"/>
              </a:lnSpc>
              <a:spcBef>
                <a:spcPts val="500"/>
              </a:spcBef>
              <a:spcAft>
                <a:spcPts val="0"/>
              </a:spcAft>
              <a:buClr>
                <a:schemeClr val="lt1"/>
              </a:buClr>
              <a:buSzPts val="2000"/>
              <a:buNone/>
              <a:defRPr b="1" sz="1600"/>
            </a:lvl8pPr>
            <a:lvl9pPr indent="-228600" lvl="8" marL="4114800" rtl="0" algn="l">
              <a:lnSpc>
                <a:spcPct val="120000"/>
              </a:lnSpc>
              <a:spcBef>
                <a:spcPts val="500"/>
              </a:spcBef>
              <a:spcAft>
                <a:spcPts val="0"/>
              </a:spcAft>
              <a:buClr>
                <a:schemeClr val="lt1"/>
              </a:buClr>
              <a:buSzPts val="2000"/>
              <a:buNone/>
              <a:defRPr b="1" sz="1600"/>
            </a:lvl9pPr>
          </a:lstStyle>
          <a:p/>
        </p:txBody>
      </p:sp>
      <p:sp>
        <p:nvSpPr>
          <p:cNvPr id="213" name="Google Shape;213;p24"/>
          <p:cNvSpPr/>
          <p:nvPr>
            <p:ph idx="8" type="pic"/>
          </p:nvPr>
        </p:nvSpPr>
        <p:spPr>
          <a:xfrm>
            <a:off x="7852442" y="2666998"/>
            <a:ext cx="3195000"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45700" lIns="91425" spcFirstLastPara="1" rIns="91425" wrap="square" tIns="45700">
            <a:noAutofit/>
          </a:bodyPr>
          <a:lstStyle>
            <a:lvl1pPr lvl="0" marR="0" rtl="0" algn="l">
              <a:lnSpc>
                <a:spcPct val="120000"/>
              </a:lnSpc>
              <a:spcBef>
                <a:spcPts val="10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214" name="Google Shape;214;p24"/>
          <p:cNvSpPr txBox="1"/>
          <p:nvPr>
            <p:ph idx="9" type="body"/>
          </p:nvPr>
        </p:nvSpPr>
        <p:spPr>
          <a:xfrm>
            <a:off x="7852442" y="4980854"/>
            <a:ext cx="3195000" cy="810300"/>
          </a:xfrm>
          <a:prstGeom prst="rect">
            <a:avLst/>
          </a:prstGeom>
          <a:noFill/>
          <a:ln>
            <a:noFill/>
          </a:ln>
        </p:spPr>
        <p:txBody>
          <a:bodyPr anchorCtr="0" anchor="t" bIns="45700" lIns="91425" spcFirstLastPara="1" rIns="91425" wrap="square" tIns="45700">
            <a:noAutofit/>
          </a:bodyPr>
          <a:lstStyle>
            <a:lvl1pPr indent="-228600" lvl="0" marL="457200" rtl="0" algn="l">
              <a:lnSpc>
                <a:spcPct val="120000"/>
              </a:lnSpc>
              <a:spcBef>
                <a:spcPts val="1000"/>
              </a:spcBef>
              <a:spcAft>
                <a:spcPts val="0"/>
              </a:spcAft>
              <a:buClr>
                <a:schemeClr val="lt1"/>
              </a:buClr>
              <a:buSzPts val="1750"/>
              <a:buNone/>
              <a:defRPr sz="1400"/>
            </a:lvl1pPr>
            <a:lvl2pPr indent="-228600" lvl="1" marL="914400" rtl="0" algn="l">
              <a:lnSpc>
                <a:spcPct val="120000"/>
              </a:lnSpc>
              <a:spcBef>
                <a:spcPts val="500"/>
              </a:spcBef>
              <a:spcAft>
                <a:spcPts val="0"/>
              </a:spcAft>
              <a:buClr>
                <a:schemeClr val="lt1"/>
              </a:buClr>
              <a:buSzPts val="1500"/>
              <a:buNone/>
              <a:defRPr sz="1200"/>
            </a:lvl2pPr>
            <a:lvl3pPr indent="-228600" lvl="2" marL="1371600" rtl="0" algn="l">
              <a:lnSpc>
                <a:spcPct val="120000"/>
              </a:lnSpc>
              <a:spcBef>
                <a:spcPts val="500"/>
              </a:spcBef>
              <a:spcAft>
                <a:spcPts val="0"/>
              </a:spcAft>
              <a:buClr>
                <a:schemeClr val="lt1"/>
              </a:buClr>
              <a:buSzPts val="1250"/>
              <a:buNone/>
              <a:defRPr sz="1000"/>
            </a:lvl3pPr>
            <a:lvl4pPr indent="-228600" lvl="3" marL="1828800" rtl="0" algn="l">
              <a:lnSpc>
                <a:spcPct val="120000"/>
              </a:lnSpc>
              <a:spcBef>
                <a:spcPts val="500"/>
              </a:spcBef>
              <a:spcAft>
                <a:spcPts val="0"/>
              </a:spcAft>
              <a:buClr>
                <a:schemeClr val="lt1"/>
              </a:buClr>
              <a:buSzPts val="1125"/>
              <a:buNone/>
              <a:defRPr sz="900"/>
            </a:lvl4pPr>
            <a:lvl5pPr indent="-228600" lvl="4" marL="2286000" rtl="0" algn="l">
              <a:lnSpc>
                <a:spcPct val="120000"/>
              </a:lnSpc>
              <a:spcBef>
                <a:spcPts val="500"/>
              </a:spcBef>
              <a:spcAft>
                <a:spcPts val="0"/>
              </a:spcAft>
              <a:buClr>
                <a:schemeClr val="lt1"/>
              </a:buClr>
              <a:buSzPts val="1125"/>
              <a:buNone/>
              <a:defRPr sz="900"/>
            </a:lvl5pPr>
            <a:lvl6pPr indent="-228600" lvl="5" marL="2743200" rtl="0" algn="l">
              <a:lnSpc>
                <a:spcPct val="120000"/>
              </a:lnSpc>
              <a:spcBef>
                <a:spcPts val="500"/>
              </a:spcBef>
              <a:spcAft>
                <a:spcPts val="0"/>
              </a:spcAft>
              <a:buClr>
                <a:schemeClr val="lt1"/>
              </a:buClr>
              <a:buSzPts val="1125"/>
              <a:buNone/>
              <a:defRPr sz="900"/>
            </a:lvl6pPr>
            <a:lvl7pPr indent="-228600" lvl="6" marL="3200400" rtl="0" algn="l">
              <a:lnSpc>
                <a:spcPct val="120000"/>
              </a:lnSpc>
              <a:spcBef>
                <a:spcPts val="500"/>
              </a:spcBef>
              <a:spcAft>
                <a:spcPts val="0"/>
              </a:spcAft>
              <a:buClr>
                <a:schemeClr val="lt1"/>
              </a:buClr>
              <a:buSzPts val="1125"/>
              <a:buNone/>
              <a:defRPr sz="900"/>
            </a:lvl7pPr>
            <a:lvl8pPr indent="-228600" lvl="7" marL="3657600" rtl="0" algn="l">
              <a:lnSpc>
                <a:spcPct val="120000"/>
              </a:lnSpc>
              <a:spcBef>
                <a:spcPts val="500"/>
              </a:spcBef>
              <a:spcAft>
                <a:spcPts val="0"/>
              </a:spcAft>
              <a:buClr>
                <a:schemeClr val="lt1"/>
              </a:buClr>
              <a:buSzPts val="1125"/>
              <a:buNone/>
              <a:defRPr sz="900"/>
            </a:lvl8pPr>
            <a:lvl9pPr indent="-228600" lvl="8" marL="4114800" rtl="0" algn="l">
              <a:lnSpc>
                <a:spcPct val="120000"/>
              </a:lnSpc>
              <a:spcBef>
                <a:spcPts val="500"/>
              </a:spcBef>
              <a:spcAft>
                <a:spcPts val="0"/>
              </a:spcAft>
              <a:buClr>
                <a:schemeClr val="lt1"/>
              </a:buClr>
              <a:buSzPts val="1125"/>
              <a:buNone/>
              <a:defRPr sz="900"/>
            </a:lvl9pPr>
          </a:lstStyle>
          <a:p/>
        </p:txBody>
      </p:sp>
      <p:sp>
        <p:nvSpPr>
          <p:cNvPr id="215" name="Google Shape;215;p24"/>
          <p:cNvSpPr txBox="1"/>
          <p:nvPr>
            <p:ph idx="10" type="dt"/>
          </p:nvPr>
        </p:nvSpPr>
        <p:spPr>
          <a:xfrm>
            <a:off x="7456921" y="5883276"/>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6" name="Google Shape;216;p24"/>
          <p:cNvSpPr txBox="1"/>
          <p:nvPr>
            <p:ph idx="11" type="ftr"/>
          </p:nvPr>
        </p:nvSpPr>
        <p:spPr>
          <a:xfrm>
            <a:off x="1141411" y="5883275"/>
            <a:ext cx="6239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7" name="Google Shape;217;p24"/>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18" name="Shape 218"/>
        <p:cNvGrpSpPr/>
        <p:nvPr/>
      </p:nvGrpSpPr>
      <p:grpSpPr>
        <a:xfrm>
          <a:off x="0" y="0"/>
          <a:ext cx="0" cy="0"/>
          <a:chOff x="0" y="0"/>
          <a:chExt cx="0" cy="0"/>
        </a:xfrm>
      </p:grpSpPr>
      <p:sp>
        <p:nvSpPr>
          <p:cNvPr id="219" name="Google Shape;219;p25"/>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0" name="Google Shape;220;p25"/>
          <p:cNvSpPr txBox="1"/>
          <p:nvPr>
            <p:ph idx="1" type="body"/>
          </p:nvPr>
        </p:nvSpPr>
        <p:spPr>
          <a:xfrm rot="5400000">
            <a:off x="4323511" y="-932613"/>
            <a:ext cx="3541800" cy="9906000"/>
          </a:xfrm>
          <a:prstGeom prst="rect">
            <a:avLst/>
          </a:prstGeom>
          <a:noFill/>
          <a:ln>
            <a:noFill/>
          </a:ln>
        </p:spPr>
        <p:txBody>
          <a:bodyPr anchorCtr="0" anchor="t" bIns="45700" lIns="91425" spcFirstLastPara="1" rIns="91425" wrap="square" tIns="45700">
            <a:noAutofit/>
          </a:bodyPr>
          <a:lstStyle>
            <a:lvl1pPr indent="-371475" lvl="0" marL="457200" rtl="0" algn="l">
              <a:lnSpc>
                <a:spcPct val="120000"/>
              </a:lnSpc>
              <a:spcBef>
                <a:spcPts val="1000"/>
              </a:spcBef>
              <a:spcAft>
                <a:spcPts val="0"/>
              </a:spcAft>
              <a:buClr>
                <a:schemeClr val="lt1"/>
              </a:buClr>
              <a:buSzPts val="2250"/>
              <a:buChar char="•"/>
              <a:defRPr/>
            </a:lvl1pPr>
            <a:lvl2pPr indent="-371475" lvl="1" marL="914400" rtl="0" algn="l">
              <a:lnSpc>
                <a:spcPct val="120000"/>
              </a:lnSpc>
              <a:spcBef>
                <a:spcPts val="500"/>
              </a:spcBef>
              <a:spcAft>
                <a:spcPts val="0"/>
              </a:spcAft>
              <a:buClr>
                <a:schemeClr val="lt1"/>
              </a:buClr>
              <a:buSzPts val="2250"/>
              <a:buChar char="•"/>
              <a:defRPr/>
            </a:lvl2pPr>
            <a:lvl3pPr indent="-371475" lvl="2" marL="1371600" rtl="0" algn="l">
              <a:lnSpc>
                <a:spcPct val="120000"/>
              </a:lnSpc>
              <a:spcBef>
                <a:spcPts val="500"/>
              </a:spcBef>
              <a:spcAft>
                <a:spcPts val="0"/>
              </a:spcAft>
              <a:buClr>
                <a:schemeClr val="lt1"/>
              </a:buClr>
              <a:buSzPts val="2250"/>
              <a:buChar char="•"/>
              <a:defRPr/>
            </a:lvl3pPr>
            <a:lvl4pPr indent="-371475" lvl="3" marL="1828800" rtl="0" algn="l">
              <a:lnSpc>
                <a:spcPct val="120000"/>
              </a:lnSpc>
              <a:spcBef>
                <a:spcPts val="500"/>
              </a:spcBef>
              <a:spcAft>
                <a:spcPts val="0"/>
              </a:spcAft>
              <a:buClr>
                <a:schemeClr val="lt1"/>
              </a:buClr>
              <a:buSzPts val="2250"/>
              <a:buChar char="•"/>
              <a:defRPr/>
            </a:lvl4pPr>
            <a:lvl5pPr indent="-371475" lvl="4" marL="2286000" rtl="0" algn="l">
              <a:lnSpc>
                <a:spcPct val="120000"/>
              </a:lnSpc>
              <a:spcBef>
                <a:spcPts val="500"/>
              </a:spcBef>
              <a:spcAft>
                <a:spcPts val="0"/>
              </a:spcAft>
              <a:buClr>
                <a:schemeClr val="lt1"/>
              </a:buClr>
              <a:buSzPts val="2250"/>
              <a:buChar char="•"/>
              <a:defRPr/>
            </a:lvl5pPr>
            <a:lvl6pPr indent="-371475" lvl="5" marL="2743200" rtl="0" algn="l">
              <a:lnSpc>
                <a:spcPct val="120000"/>
              </a:lnSpc>
              <a:spcBef>
                <a:spcPts val="500"/>
              </a:spcBef>
              <a:spcAft>
                <a:spcPts val="0"/>
              </a:spcAft>
              <a:buClr>
                <a:schemeClr val="lt1"/>
              </a:buClr>
              <a:buSzPts val="2250"/>
              <a:buChar char="•"/>
              <a:defRPr/>
            </a:lvl6pPr>
            <a:lvl7pPr indent="-371475" lvl="6" marL="3200400" rtl="0" algn="l">
              <a:lnSpc>
                <a:spcPct val="120000"/>
              </a:lnSpc>
              <a:spcBef>
                <a:spcPts val="500"/>
              </a:spcBef>
              <a:spcAft>
                <a:spcPts val="0"/>
              </a:spcAft>
              <a:buClr>
                <a:schemeClr val="lt1"/>
              </a:buClr>
              <a:buSzPts val="2250"/>
              <a:buChar char="•"/>
              <a:defRPr/>
            </a:lvl7pPr>
            <a:lvl8pPr indent="-371475" lvl="7" marL="3657600" rtl="0" algn="l">
              <a:lnSpc>
                <a:spcPct val="120000"/>
              </a:lnSpc>
              <a:spcBef>
                <a:spcPts val="500"/>
              </a:spcBef>
              <a:spcAft>
                <a:spcPts val="0"/>
              </a:spcAft>
              <a:buClr>
                <a:schemeClr val="lt1"/>
              </a:buClr>
              <a:buSzPts val="2250"/>
              <a:buChar char="•"/>
              <a:defRPr/>
            </a:lvl8pPr>
            <a:lvl9pPr indent="-371475" lvl="8" marL="4114800" rtl="0" algn="l">
              <a:lnSpc>
                <a:spcPct val="120000"/>
              </a:lnSpc>
              <a:spcBef>
                <a:spcPts val="500"/>
              </a:spcBef>
              <a:spcAft>
                <a:spcPts val="0"/>
              </a:spcAft>
              <a:buClr>
                <a:schemeClr val="lt1"/>
              </a:buClr>
              <a:buSzPts val="2250"/>
              <a:buChar char="•"/>
              <a:defRPr/>
            </a:lvl9pPr>
          </a:lstStyle>
          <a:p/>
        </p:txBody>
      </p:sp>
      <p:sp>
        <p:nvSpPr>
          <p:cNvPr id="221" name="Google Shape;221;p25"/>
          <p:cNvSpPr txBox="1"/>
          <p:nvPr>
            <p:ph idx="10" type="dt"/>
          </p:nvPr>
        </p:nvSpPr>
        <p:spPr>
          <a:xfrm>
            <a:off x="7456921" y="5883276"/>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2" name="Google Shape;222;p25"/>
          <p:cNvSpPr txBox="1"/>
          <p:nvPr>
            <p:ph idx="11" type="ftr"/>
          </p:nvPr>
        </p:nvSpPr>
        <p:spPr>
          <a:xfrm>
            <a:off x="1141411" y="5883275"/>
            <a:ext cx="6239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3" name="Google Shape;223;p25"/>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24" name="Shape 224"/>
        <p:cNvGrpSpPr/>
        <p:nvPr/>
      </p:nvGrpSpPr>
      <p:grpSpPr>
        <a:xfrm>
          <a:off x="0" y="0"/>
          <a:ext cx="0" cy="0"/>
          <a:chOff x="0" y="0"/>
          <a:chExt cx="0" cy="0"/>
        </a:xfrm>
      </p:grpSpPr>
      <p:sp>
        <p:nvSpPr>
          <p:cNvPr id="225" name="Google Shape;225;p26"/>
          <p:cNvSpPr txBox="1"/>
          <p:nvPr>
            <p:ph type="title"/>
          </p:nvPr>
        </p:nvSpPr>
        <p:spPr>
          <a:xfrm rot="5400000">
            <a:off x="7454161" y="2197949"/>
            <a:ext cx="5181600" cy="2004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6" name="Google Shape;226;p26"/>
          <p:cNvSpPr txBox="1"/>
          <p:nvPr>
            <p:ph idx="1" type="body"/>
          </p:nvPr>
        </p:nvSpPr>
        <p:spPr>
          <a:xfrm rot="5400000">
            <a:off x="2424850" y="-673951"/>
            <a:ext cx="5181600" cy="7748700"/>
          </a:xfrm>
          <a:prstGeom prst="rect">
            <a:avLst/>
          </a:prstGeom>
          <a:noFill/>
          <a:ln>
            <a:noFill/>
          </a:ln>
        </p:spPr>
        <p:txBody>
          <a:bodyPr anchorCtr="0" anchor="t" bIns="45700" lIns="91425" spcFirstLastPara="1" rIns="91425" wrap="square" tIns="45700">
            <a:noAutofit/>
          </a:bodyPr>
          <a:lstStyle>
            <a:lvl1pPr indent="-371475" lvl="0" marL="457200" rtl="0" algn="l">
              <a:lnSpc>
                <a:spcPct val="120000"/>
              </a:lnSpc>
              <a:spcBef>
                <a:spcPts val="1000"/>
              </a:spcBef>
              <a:spcAft>
                <a:spcPts val="0"/>
              </a:spcAft>
              <a:buClr>
                <a:schemeClr val="lt1"/>
              </a:buClr>
              <a:buSzPts val="2250"/>
              <a:buChar char="•"/>
              <a:defRPr/>
            </a:lvl1pPr>
            <a:lvl2pPr indent="-371475" lvl="1" marL="914400" rtl="0" algn="l">
              <a:lnSpc>
                <a:spcPct val="120000"/>
              </a:lnSpc>
              <a:spcBef>
                <a:spcPts val="500"/>
              </a:spcBef>
              <a:spcAft>
                <a:spcPts val="0"/>
              </a:spcAft>
              <a:buClr>
                <a:schemeClr val="lt1"/>
              </a:buClr>
              <a:buSzPts val="2250"/>
              <a:buChar char="•"/>
              <a:defRPr/>
            </a:lvl2pPr>
            <a:lvl3pPr indent="-371475" lvl="2" marL="1371600" rtl="0" algn="l">
              <a:lnSpc>
                <a:spcPct val="120000"/>
              </a:lnSpc>
              <a:spcBef>
                <a:spcPts val="500"/>
              </a:spcBef>
              <a:spcAft>
                <a:spcPts val="0"/>
              </a:spcAft>
              <a:buClr>
                <a:schemeClr val="lt1"/>
              </a:buClr>
              <a:buSzPts val="2250"/>
              <a:buChar char="•"/>
              <a:defRPr/>
            </a:lvl3pPr>
            <a:lvl4pPr indent="-371475" lvl="3" marL="1828800" rtl="0" algn="l">
              <a:lnSpc>
                <a:spcPct val="120000"/>
              </a:lnSpc>
              <a:spcBef>
                <a:spcPts val="500"/>
              </a:spcBef>
              <a:spcAft>
                <a:spcPts val="0"/>
              </a:spcAft>
              <a:buClr>
                <a:schemeClr val="lt1"/>
              </a:buClr>
              <a:buSzPts val="2250"/>
              <a:buChar char="•"/>
              <a:defRPr/>
            </a:lvl4pPr>
            <a:lvl5pPr indent="-371475" lvl="4" marL="2286000" rtl="0" algn="l">
              <a:lnSpc>
                <a:spcPct val="120000"/>
              </a:lnSpc>
              <a:spcBef>
                <a:spcPts val="500"/>
              </a:spcBef>
              <a:spcAft>
                <a:spcPts val="0"/>
              </a:spcAft>
              <a:buClr>
                <a:schemeClr val="lt1"/>
              </a:buClr>
              <a:buSzPts val="2250"/>
              <a:buChar char="•"/>
              <a:defRPr/>
            </a:lvl5pPr>
            <a:lvl6pPr indent="-371475" lvl="5" marL="2743200" rtl="0" algn="l">
              <a:lnSpc>
                <a:spcPct val="120000"/>
              </a:lnSpc>
              <a:spcBef>
                <a:spcPts val="500"/>
              </a:spcBef>
              <a:spcAft>
                <a:spcPts val="0"/>
              </a:spcAft>
              <a:buClr>
                <a:schemeClr val="lt1"/>
              </a:buClr>
              <a:buSzPts val="2250"/>
              <a:buChar char="•"/>
              <a:defRPr/>
            </a:lvl6pPr>
            <a:lvl7pPr indent="-371475" lvl="6" marL="3200400" rtl="0" algn="l">
              <a:lnSpc>
                <a:spcPct val="120000"/>
              </a:lnSpc>
              <a:spcBef>
                <a:spcPts val="500"/>
              </a:spcBef>
              <a:spcAft>
                <a:spcPts val="0"/>
              </a:spcAft>
              <a:buClr>
                <a:schemeClr val="lt1"/>
              </a:buClr>
              <a:buSzPts val="2250"/>
              <a:buChar char="•"/>
              <a:defRPr/>
            </a:lvl7pPr>
            <a:lvl8pPr indent="-371475" lvl="7" marL="3657600" rtl="0" algn="l">
              <a:lnSpc>
                <a:spcPct val="120000"/>
              </a:lnSpc>
              <a:spcBef>
                <a:spcPts val="500"/>
              </a:spcBef>
              <a:spcAft>
                <a:spcPts val="0"/>
              </a:spcAft>
              <a:buClr>
                <a:schemeClr val="lt1"/>
              </a:buClr>
              <a:buSzPts val="2250"/>
              <a:buChar char="•"/>
              <a:defRPr/>
            </a:lvl8pPr>
            <a:lvl9pPr indent="-371475" lvl="8" marL="4114800" rtl="0" algn="l">
              <a:lnSpc>
                <a:spcPct val="120000"/>
              </a:lnSpc>
              <a:spcBef>
                <a:spcPts val="500"/>
              </a:spcBef>
              <a:spcAft>
                <a:spcPts val="0"/>
              </a:spcAft>
              <a:buClr>
                <a:schemeClr val="lt1"/>
              </a:buClr>
              <a:buSzPts val="2250"/>
              <a:buChar char="•"/>
              <a:defRPr/>
            </a:lvl9pPr>
          </a:lstStyle>
          <a:p/>
        </p:txBody>
      </p:sp>
      <p:sp>
        <p:nvSpPr>
          <p:cNvPr id="227" name="Google Shape;227;p26"/>
          <p:cNvSpPr txBox="1"/>
          <p:nvPr>
            <p:ph idx="10" type="dt"/>
          </p:nvPr>
        </p:nvSpPr>
        <p:spPr>
          <a:xfrm>
            <a:off x="7456921" y="5883276"/>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8" name="Google Shape;228;p26"/>
          <p:cNvSpPr txBox="1"/>
          <p:nvPr>
            <p:ph idx="11" type="ftr"/>
          </p:nvPr>
        </p:nvSpPr>
        <p:spPr>
          <a:xfrm>
            <a:off x="1141411" y="5883275"/>
            <a:ext cx="6239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9" name="Google Shape;229;p26"/>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14" name="Shape 114"/>
        <p:cNvGrpSpPr/>
        <p:nvPr/>
      </p:nvGrpSpPr>
      <p:grpSpPr>
        <a:xfrm>
          <a:off x="0" y="0"/>
          <a:ext cx="0" cy="0"/>
          <a:chOff x="0" y="0"/>
          <a:chExt cx="0" cy="0"/>
        </a:xfrm>
      </p:grpSpPr>
      <p:sp>
        <p:nvSpPr>
          <p:cNvPr id="115" name="Google Shape;115;p11"/>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6" name="Google Shape;116;p11"/>
          <p:cNvSpPr txBox="1"/>
          <p:nvPr>
            <p:ph idx="1" type="body"/>
          </p:nvPr>
        </p:nvSpPr>
        <p:spPr>
          <a:xfrm>
            <a:off x="1141412" y="2249487"/>
            <a:ext cx="9906000" cy="3541800"/>
          </a:xfrm>
          <a:prstGeom prst="rect">
            <a:avLst/>
          </a:prstGeom>
          <a:noFill/>
          <a:ln>
            <a:noFill/>
          </a:ln>
        </p:spPr>
        <p:txBody>
          <a:bodyPr anchorCtr="0" anchor="t" bIns="45700" lIns="91425" spcFirstLastPara="1" rIns="91425" wrap="square" tIns="45700">
            <a:noAutofit/>
          </a:bodyPr>
          <a:lstStyle>
            <a:lvl1pPr indent="-371475" lvl="0" marL="457200" rtl="0" algn="l">
              <a:lnSpc>
                <a:spcPct val="120000"/>
              </a:lnSpc>
              <a:spcBef>
                <a:spcPts val="1000"/>
              </a:spcBef>
              <a:spcAft>
                <a:spcPts val="0"/>
              </a:spcAft>
              <a:buClr>
                <a:schemeClr val="lt1"/>
              </a:buClr>
              <a:buSzPts val="2250"/>
              <a:buChar char="•"/>
              <a:defRPr/>
            </a:lvl1pPr>
            <a:lvl2pPr indent="-371475" lvl="1" marL="914400" rtl="0" algn="l">
              <a:lnSpc>
                <a:spcPct val="120000"/>
              </a:lnSpc>
              <a:spcBef>
                <a:spcPts val="500"/>
              </a:spcBef>
              <a:spcAft>
                <a:spcPts val="0"/>
              </a:spcAft>
              <a:buClr>
                <a:schemeClr val="lt1"/>
              </a:buClr>
              <a:buSzPts val="2250"/>
              <a:buChar char="•"/>
              <a:defRPr/>
            </a:lvl2pPr>
            <a:lvl3pPr indent="-371475" lvl="2" marL="1371600" rtl="0" algn="l">
              <a:lnSpc>
                <a:spcPct val="120000"/>
              </a:lnSpc>
              <a:spcBef>
                <a:spcPts val="500"/>
              </a:spcBef>
              <a:spcAft>
                <a:spcPts val="0"/>
              </a:spcAft>
              <a:buClr>
                <a:schemeClr val="lt1"/>
              </a:buClr>
              <a:buSzPts val="2250"/>
              <a:buChar char="•"/>
              <a:defRPr/>
            </a:lvl3pPr>
            <a:lvl4pPr indent="-371475" lvl="3" marL="1828800" rtl="0" algn="l">
              <a:lnSpc>
                <a:spcPct val="120000"/>
              </a:lnSpc>
              <a:spcBef>
                <a:spcPts val="500"/>
              </a:spcBef>
              <a:spcAft>
                <a:spcPts val="0"/>
              </a:spcAft>
              <a:buClr>
                <a:schemeClr val="lt1"/>
              </a:buClr>
              <a:buSzPts val="2250"/>
              <a:buChar char="•"/>
              <a:defRPr/>
            </a:lvl4pPr>
            <a:lvl5pPr indent="-371475" lvl="4" marL="2286000" rtl="0" algn="l">
              <a:lnSpc>
                <a:spcPct val="120000"/>
              </a:lnSpc>
              <a:spcBef>
                <a:spcPts val="500"/>
              </a:spcBef>
              <a:spcAft>
                <a:spcPts val="0"/>
              </a:spcAft>
              <a:buClr>
                <a:schemeClr val="lt1"/>
              </a:buClr>
              <a:buSzPts val="2250"/>
              <a:buChar char="•"/>
              <a:defRPr/>
            </a:lvl5pPr>
            <a:lvl6pPr indent="-371475" lvl="5" marL="2743200" rtl="0" algn="l">
              <a:lnSpc>
                <a:spcPct val="120000"/>
              </a:lnSpc>
              <a:spcBef>
                <a:spcPts val="500"/>
              </a:spcBef>
              <a:spcAft>
                <a:spcPts val="0"/>
              </a:spcAft>
              <a:buClr>
                <a:schemeClr val="lt1"/>
              </a:buClr>
              <a:buSzPts val="2250"/>
              <a:buChar char="•"/>
              <a:defRPr/>
            </a:lvl6pPr>
            <a:lvl7pPr indent="-371475" lvl="6" marL="3200400" rtl="0" algn="l">
              <a:lnSpc>
                <a:spcPct val="120000"/>
              </a:lnSpc>
              <a:spcBef>
                <a:spcPts val="500"/>
              </a:spcBef>
              <a:spcAft>
                <a:spcPts val="0"/>
              </a:spcAft>
              <a:buClr>
                <a:schemeClr val="lt1"/>
              </a:buClr>
              <a:buSzPts val="2250"/>
              <a:buChar char="•"/>
              <a:defRPr/>
            </a:lvl7pPr>
            <a:lvl8pPr indent="-371475" lvl="7" marL="3657600" rtl="0" algn="l">
              <a:lnSpc>
                <a:spcPct val="120000"/>
              </a:lnSpc>
              <a:spcBef>
                <a:spcPts val="500"/>
              </a:spcBef>
              <a:spcAft>
                <a:spcPts val="0"/>
              </a:spcAft>
              <a:buClr>
                <a:schemeClr val="lt1"/>
              </a:buClr>
              <a:buSzPts val="2250"/>
              <a:buChar char="•"/>
              <a:defRPr/>
            </a:lvl8pPr>
            <a:lvl9pPr indent="-371475" lvl="8" marL="4114800" rtl="0" algn="l">
              <a:lnSpc>
                <a:spcPct val="120000"/>
              </a:lnSpc>
              <a:spcBef>
                <a:spcPts val="500"/>
              </a:spcBef>
              <a:spcAft>
                <a:spcPts val="0"/>
              </a:spcAft>
              <a:buClr>
                <a:schemeClr val="lt1"/>
              </a:buClr>
              <a:buSzPts val="2250"/>
              <a:buChar char="•"/>
              <a:defRPr/>
            </a:lvl9pPr>
          </a:lstStyle>
          <a:p/>
        </p:txBody>
      </p:sp>
      <p:sp>
        <p:nvSpPr>
          <p:cNvPr id="117" name="Google Shape;117;p11"/>
          <p:cNvSpPr txBox="1"/>
          <p:nvPr>
            <p:ph idx="10" type="dt"/>
          </p:nvPr>
        </p:nvSpPr>
        <p:spPr>
          <a:xfrm>
            <a:off x="7456921" y="5883276"/>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8" name="Google Shape;118;p11"/>
          <p:cNvSpPr txBox="1"/>
          <p:nvPr>
            <p:ph idx="11" type="ftr"/>
          </p:nvPr>
        </p:nvSpPr>
        <p:spPr>
          <a:xfrm>
            <a:off x="1141411" y="5883275"/>
            <a:ext cx="6239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9" name="Google Shape;119;p11"/>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20" name="Shape 120"/>
        <p:cNvGrpSpPr/>
        <p:nvPr/>
      </p:nvGrpSpPr>
      <p:grpSpPr>
        <a:xfrm>
          <a:off x="0" y="0"/>
          <a:ext cx="0" cy="0"/>
          <a:chOff x="0" y="0"/>
          <a:chExt cx="0" cy="0"/>
        </a:xfrm>
      </p:grpSpPr>
      <p:sp>
        <p:nvSpPr>
          <p:cNvPr id="121" name="Google Shape;121;p12"/>
          <p:cNvSpPr txBox="1"/>
          <p:nvPr>
            <p:ph type="title"/>
          </p:nvPr>
        </p:nvSpPr>
        <p:spPr>
          <a:xfrm>
            <a:off x="1141411" y="1419226"/>
            <a:ext cx="99060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lt1"/>
              </a:buClr>
              <a:buSzPts val="3600"/>
              <a:buFont typeface="Twentieth Century"/>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2" name="Google Shape;122;p12"/>
          <p:cNvSpPr txBox="1"/>
          <p:nvPr>
            <p:ph idx="1" type="body"/>
          </p:nvPr>
        </p:nvSpPr>
        <p:spPr>
          <a:xfrm>
            <a:off x="1141411" y="4424362"/>
            <a:ext cx="9906000" cy="1374900"/>
          </a:xfrm>
          <a:prstGeom prst="rect">
            <a:avLst/>
          </a:prstGeom>
          <a:noFill/>
          <a:ln>
            <a:noFill/>
          </a:ln>
        </p:spPr>
        <p:txBody>
          <a:bodyPr anchorCtr="0" anchor="t" bIns="45700" lIns="91425" spcFirstLastPara="1" rIns="91425" wrap="square" tIns="45700">
            <a:noAutofit/>
          </a:bodyPr>
          <a:lstStyle>
            <a:lvl1pPr indent="-228600" lvl="0" marL="457200" rtl="0" algn="l">
              <a:lnSpc>
                <a:spcPct val="120000"/>
              </a:lnSpc>
              <a:spcBef>
                <a:spcPts val="1000"/>
              </a:spcBef>
              <a:spcAft>
                <a:spcPts val="0"/>
              </a:spcAft>
              <a:buClr>
                <a:schemeClr val="lt1"/>
              </a:buClr>
              <a:buSzPts val="2250"/>
              <a:buNone/>
              <a:defRPr sz="1800" cap="none">
                <a:solidFill>
                  <a:schemeClr val="lt1"/>
                </a:solidFill>
              </a:defRPr>
            </a:lvl1pPr>
            <a:lvl2pPr indent="-228600" lvl="1" marL="914400" rtl="0" algn="l">
              <a:lnSpc>
                <a:spcPct val="120000"/>
              </a:lnSpc>
              <a:spcBef>
                <a:spcPts val="500"/>
              </a:spcBef>
              <a:spcAft>
                <a:spcPts val="0"/>
              </a:spcAft>
              <a:buClr>
                <a:schemeClr val="lt1"/>
              </a:buClr>
              <a:buSzPts val="2250"/>
              <a:buNone/>
              <a:defRPr sz="1800">
                <a:solidFill>
                  <a:schemeClr val="lt1"/>
                </a:solidFill>
              </a:defRPr>
            </a:lvl2pPr>
            <a:lvl3pPr indent="-228600" lvl="2" marL="1371600" rtl="0" algn="l">
              <a:lnSpc>
                <a:spcPct val="120000"/>
              </a:lnSpc>
              <a:spcBef>
                <a:spcPts val="500"/>
              </a:spcBef>
              <a:spcAft>
                <a:spcPts val="0"/>
              </a:spcAft>
              <a:buClr>
                <a:schemeClr val="lt1"/>
              </a:buClr>
              <a:buSzPts val="2250"/>
              <a:buNone/>
              <a:defRPr sz="1800">
                <a:solidFill>
                  <a:schemeClr val="lt1"/>
                </a:solidFill>
              </a:defRPr>
            </a:lvl3pPr>
            <a:lvl4pPr indent="-228600" lvl="3" marL="1828800" rtl="0" algn="l">
              <a:lnSpc>
                <a:spcPct val="120000"/>
              </a:lnSpc>
              <a:spcBef>
                <a:spcPts val="500"/>
              </a:spcBef>
              <a:spcAft>
                <a:spcPts val="0"/>
              </a:spcAft>
              <a:buClr>
                <a:schemeClr val="lt1"/>
              </a:buClr>
              <a:buSzPts val="2000"/>
              <a:buNone/>
              <a:defRPr sz="1600">
                <a:solidFill>
                  <a:schemeClr val="lt1"/>
                </a:solidFill>
              </a:defRPr>
            </a:lvl4pPr>
            <a:lvl5pPr indent="-228600" lvl="4" marL="2286000" rtl="0" algn="l">
              <a:lnSpc>
                <a:spcPct val="120000"/>
              </a:lnSpc>
              <a:spcBef>
                <a:spcPts val="500"/>
              </a:spcBef>
              <a:spcAft>
                <a:spcPts val="0"/>
              </a:spcAft>
              <a:buClr>
                <a:schemeClr val="lt1"/>
              </a:buClr>
              <a:buSzPts val="2000"/>
              <a:buNone/>
              <a:defRPr sz="1600">
                <a:solidFill>
                  <a:schemeClr val="lt1"/>
                </a:solidFill>
              </a:defRPr>
            </a:lvl5pPr>
            <a:lvl6pPr indent="-228600" lvl="5" marL="2743200" rtl="0" algn="l">
              <a:lnSpc>
                <a:spcPct val="120000"/>
              </a:lnSpc>
              <a:spcBef>
                <a:spcPts val="500"/>
              </a:spcBef>
              <a:spcAft>
                <a:spcPts val="0"/>
              </a:spcAft>
              <a:buClr>
                <a:schemeClr val="lt1"/>
              </a:buClr>
              <a:buSzPts val="2000"/>
              <a:buNone/>
              <a:defRPr sz="1600">
                <a:solidFill>
                  <a:schemeClr val="lt1"/>
                </a:solidFill>
              </a:defRPr>
            </a:lvl6pPr>
            <a:lvl7pPr indent="-228600" lvl="6" marL="3200400" rtl="0" algn="l">
              <a:lnSpc>
                <a:spcPct val="120000"/>
              </a:lnSpc>
              <a:spcBef>
                <a:spcPts val="500"/>
              </a:spcBef>
              <a:spcAft>
                <a:spcPts val="0"/>
              </a:spcAft>
              <a:buClr>
                <a:schemeClr val="lt1"/>
              </a:buClr>
              <a:buSzPts val="2000"/>
              <a:buNone/>
              <a:defRPr sz="1600">
                <a:solidFill>
                  <a:schemeClr val="lt1"/>
                </a:solidFill>
              </a:defRPr>
            </a:lvl7pPr>
            <a:lvl8pPr indent="-228600" lvl="7" marL="3657600" rtl="0" algn="l">
              <a:lnSpc>
                <a:spcPct val="120000"/>
              </a:lnSpc>
              <a:spcBef>
                <a:spcPts val="500"/>
              </a:spcBef>
              <a:spcAft>
                <a:spcPts val="0"/>
              </a:spcAft>
              <a:buClr>
                <a:schemeClr val="lt1"/>
              </a:buClr>
              <a:buSzPts val="2000"/>
              <a:buNone/>
              <a:defRPr sz="1600">
                <a:solidFill>
                  <a:schemeClr val="lt1"/>
                </a:solidFill>
              </a:defRPr>
            </a:lvl8pPr>
            <a:lvl9pPr indent="-228600" lvl="8" marL="4114800" rtl="0" algn="l">
              <a:lnSpc>
                <a:spcPct val="120000"/>
              </a:lnSpc>
              <a:spcBef>
                <a:spcPts val="500"/>
              </a:spcBef>
              <a:spcAft>
                <a:spcPts val="0"/>
              </a:spcAft>
              <a:buClr>
                <a:schemeClr val="lt1"/>
              </a:buClr>
              <a:buSzPts val="2000"/>
              <a:buNone/>
              <a:defRPr sz="1600">
                <a:solidFill>
                  <a:schemeClr val="lt1"/>
                </a:solidFill>
              </a:defRPr>
            </a:lvl9pPr>
          </a:lstStyle>
          <a:p/>
        </p:txBody>
      </p:sp>
      <p:sp>
        <p:nvSpPr>
          <p:cNvPr id="123" name="Google Shape;123;p12"/>
          <p:cNvSpPr txBox="1"/>
          <p:nvPr>
            <p:ph idx="10" type="dt"/>
          </p:nvPr>
        </p:nvSpPr>
        <p:spPr>
          <a:xfrm>
            <a:off x="7456921" y="5883276"/>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4" name="Google Shape;124;p12"/>
          <p:cNvSpPr txBox="1"/>
          <p:nvPr>
            <p:ph idx="11" type="ftr"/>
          </p:nvPr>
        </p:nvSpPr>
        <p:spPr>
          <a:xfrm>
            <a:off x="1141411" y="5883275"/>
            <a:ext cx="6239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5" name="Google Shape;125;p12"/>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26" name="Shape 126"/>
        <p:cNvGrpSpPr/>
        <p:nvPr/>
      </p:nvGrpSpPr>
      <p:grpSpPr>
        <a:xfrm>
          <a:off x="0" y="0"/>
          <a:ext cx="0" cy="0"/>
          <a:chOff x="0" y="0"/>
          <a:chExt cx="0" cy="0"/>
        </a:xfrm>
      </p:grpSpPr>
      <p:sp>
        <p:nvSpPr>
          <p:cNvPr id="127" name="Google Shape;127;p13"/>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8" name="Google Shape;128;p13"/>
          <p:cNvSpPr txBox="1"/>
          <p:nvPr>
            <p:ph idx="1" type="body"/>
          </p:nvPr>
        </p:nvSpPr>
        <p:spPr>
          <a:xfrm>
            <a:off x="1141410" y="2249486"/>
            <a:ext cx="4878300" cy="3541800"/>
          </a:xfrm>
          <a:prstGeom prst="rect">
            <a:avLst/>
          </a:prstGeom>
          <a:noFill/>
          <a:ln>
            <a:noFill/>
          </a:ln>
        </p:spPr>
        <p:txBody>
          <a:bodyPr anchorCtr="0" anchor="t" bIns="45700" lIns="91425" spcFirstLastPara="1" rIns="91425" wrap="square" tIns="45700">
            <a:noAutofit/>
          </a:bodyPr>
          <a:lstStyle>
            <a:lvl1pPr indent="-371475" lvl="0" marL="457200" rtl="0" algn="l">
              <a:lnSpc>
                <a:spcPct val="120000"/>
              </a:lnSpc>
              <a:spcBef>
                <a:spcPts val="1000"/>
              </a:spcBef>
              <a:spcAft>
                <a:spcPts val="0"/>
              </a:spcAft>
              <a:buClr>
                <a:schemeClr val="lt1"/>
              </a:buClr>
              <a:buSzPts val="2250"/>
              <a:buChar char="•"/>
              <a:defRPr/>
            </a:lvl1pPr>
            <a:lvl2pPr indent="-371475" lvl="1" marL="914400" rtl="0" algn="l">
              <a:lnSpc>
                <a:spcPct val="120000"/>
              </a:lnSpc>
              <a:spcBef>
                <a:spcPts val="500"/>
              </a:spcBef>
              <a:spcAft>
                <a:spcPts val="0"/>
              </a:spcAft>
              <a:buClr>
                <a:schemeClr val="lt1"/>
              </a:buClr>
              <a:buSzPts val="2250"/>
              <a:buChar char="•"/>
              <a:defRPr/>
            </a:lvl2pPr>
            <a:lvl3pPr indent="-371475" lvl="2" marL="1371600" rtl="0" algn="l">
              <a:lnSpc>
                <a:spcPct val="120000"/>
              </a:lnSpc>
              <a:spcBef>
                <a:spcPts val="500"/>
              </a:spcBef>
              <a:spcAft>
                <a:spcPts val="0"/>
              </a:spcAft>
              <a:buClr>
                <a:schemeClr val="lt1"/>
              </a:buClr>
              <a:buSzPts val="2250"/>
              <a:buChar char="•"/>
              <a:defRPr/>
            </a:lvl3pPr>
            <a:lvl4pPr indent="-371475" lvl="3" marL="1828800" rtl="0" algn="l">
              <a:lnSpc>
                <a:spcPct val="120000"/>
              </a:lnSpc>
              <a:spcBef>
                <a:spcPts val="500"/>
              </a:spcBef>
              <a:spcAft>
                <a:spcPts val="0"/>
              </a:spcAft>
              <a:buClr>
                <a:schemeClr val="lt1"/>
              </a:buClr>
              <a:buSzPts val="2250"/>
              <a:buChar char="•"/>
              <a:defRPr/>
            </a:lvl4pPr>
            <a:lvl5pPr indent="-371475" lvl="4" marL="2286000" rtl="0" algn="l">
              <a:lnSpc>
                <a:spcPct val="120000"/>
              </a:lnSpc>
              <a:spcBef>
                <a:spcPts val="500"/>
              </a:spcBef>
              <a:spcAft>
                <a:spcPts val="0"/>
              </a:spcAft>
              <a:buClr>
                <a:schemeClr val="lt1"/>
              </a:buClr>
              <a:buSzPts val="2250"/>
              <a:buChar char="•"/>
              <a:defRPr/>
            </a:lvl5pPr>
            <a:lvl6pPr indent="-371475" lvl="5" marL="2743200" rtl="0" algn="l">
              <a:lnSpc>
                <a:spcPct val="120000"/>
              </a:lnSpc>
              <a:spcBef>
                <a:spcPts val="500"/>
              </a:spcBef>
              <a:spcAft>
                <a:spcPts val="0"/>
              </a:spcAft>
              <a:buClr>
                <a:schemeClr val="lt1"/>
              </a:buClr>
              <a:buSzPts val="2250"/>
              <a:buChar char="•"/>
              <a:defRPr/>
            </a:lvl6pPr>
            <a:lvl7pPr indent="-371475" lvl="6" marL="3200400" rtl="0" algn="l">
              <a:lnSpc>
                <a:spcPct val="120000"/>
              </a:lnSpc>
              <a:spcBef>
                <a:spcPts val="500"/>
              </a:spcBef>
              <a:spcAft>
                <a:spcPts val="0"/>
              </a:spcAft>
              <a:buClr>
                <a:schemeClr val="lt1"/>
              </a:buClr>
              <a:buSzPts val="2250"/>
              <a:buChar char="•"/>
              <a:defRPr/>
            </a:lvl7pPr>
            <a:lvl8pPr indent="-371475" lvl="7" marL="3657600" rtl="0" algn="l">
              <a:lnSpc>
                <a:spcPct val="120000"/>
              </a:lnSpc>
              <a:spcBef>
                <a:spcPts val="500"/>
              </a:spcBef>
              <a:spcAft>
                <a:spcPts val="0"/>
              </a:spcAft>
              <a:buClr>
                <a:schemeClr val="lt1"/>
              </a:buClr>
              <a:buSzPts val="2250"/>
              <a:buChar char="•"/>
              <a:defRPr/>
            </a:lvl8pPr>
            <a:lvl9pPr indent="-371475" lvl="8" marL="4114800" rtl="0" algn="l">
              <a:lnSpc>
                <a:spcPct val="120000"/>
              </a:lnSpc>
              <a:spcBef>
                <a:spcPts val="500"/>
              </a:spcBef>
              <a:spcAft>
                <a:spcPts val="0"/>
              </a:spcAft>
              <a:buClr>
                <a:schemeClr val="lt1"/>
              </a:buClr>
              <a:buSzPts val="2250"/>
              <a:buChar char="•"/>
              <a:defRPr/>
            </a:lvl9pPr>
          </a:lstStyle>
          <a:p/>
        </p:txBody>
      </p:sp>
      <p:sp>
        <p:nvSpPr>
          <p:cNvPr id="129" name="Google Shape;129;p13"/>
          <p:cNvSpPr txBox="1"/>
          <p:nvPr>
            <p:ph idx="2" type="body"/>
          </p:nvPr>
        </p:nvSpPr>
        <p:spPr>
          <a:xfrm>
            <a:off x="6172200" y="2249486"/>
            <a:ext cx="4875300" cy="3541800"/>
          </a:xfrm>
          <a:prstGeom prst="rect">
            <a:avLst/>
          </a:prstGeom>
          <a:noFill/>
          <a:ln>
            <a:noFill/>
          </a:ln>
        </p:spPr>
        <p:txBody>
          <a:bodyPr anchorCtr="0" anchor="t" bIns="45700" lIns="91425" spcFirstLastPara="1" rIns="91425" wrap="square" tIns="45700">
            <a:noAutofit/>
          </a:bodyPr>
          <a:lstStyle>
            <a:lvl1pPr indent="-371475" lvl="0" marL="457200" rtl="0" algn="l">
              <a:lnSpc>
                <a:spcPct val="120000"/>
              </a:lnSpc>
              <a:spcBef>
                <a:spcPts val="1000"/>
              </a:spcBef>
              <a:spcAft>
                <a:spcPts val="0"/>
              </a:spcAft>
              <a:buClr>
                <a:schemeClr val="lt1"/>
              </a:buClr>
              <a:buSzPts val="2250"/>
              <a:buChar char="•"/>
              <a:defRPr/>
            </a:lvl1pPr>
            <a:lvl2pPr indent="-371475" lvl="1" marL="914400" rtl="0" algn="l">
              <a:lnSpc>
                <a:spcPct val="120000"/>
              </a:lnSpc>
              <a:spcBef>
                <a:spcPts val="500"/>
              </a:spcBef>
              <a:spcAft>
                <a:spcPts val="0"/>
              </a:spcAft>
              <a:buClr>
                <a:schemeClr val="lt1"/>
              </a:buClr>
              <a:buSzPts val="2250"/>
              <a:buChar char="•"/>
              <a:defRPr/>
            </a:lvl2pPr>
            <a:lvl3pPr indent="-371475" lvl="2" marL="1371600" rtl="0" algn="l">
              <a:lnSpc>
                <a:spcPct val="120000"/>
              </a:lnSpc>
              <a:spcBef>
                <a:spcPts val="500"/>
              </a:spcBef>
              <a:spcAft>
                <a:spcPts val="0"/>
              </a:spcAft>
              <a:buClr>
                <a:schemeClr val="lt1"/>
              </a:buClr>
              <a:buSzPts val="2250"/>
              <a:buChar char="•"/>
              <a:defRPr/>
            </a:lvl3pPr>
            <a:lvl4pPr indent="-371475" lvl="3" marL="1828800" rtl="0" algn="l">
              <a:lnSpc>
                <a:spcPct val="120000"/>
              </a:lnSpc>
              <a:spcBef>
                <a:spcPts val="500"/>
              </a:spcBef>
              <a:spcAft>
                <a:spcPts val="0"/>
              </a:spcAft>
              <a:buClr>
                <a:schemeClr val="lt1"/>
              </a:buClr>
              <a:buSzPts val="2250"/>
              <a:buChar char="•"/>
              <a:defRPr/>
            </a:lvl4pPr>
            <a:lvl5pPr indent="-371475" lvl="4" marL="2286000" rtl="0" algn="l">
              <a:lnSpc>
                <a:spcPct val="120000"/>
              </a:lnSpc>
              <a:spcBef>
                <a:spcPts val="500"/>
              </a:spcBef>
              <a:spcAft>
                <a:spcPts val="0"/>
              </a:spcAft>
              <a:buClr>
                <a:schemeClr val="lt1"/>
              </a:buClr>
              <a:buSzPts val="2250"/>
              <a:buChar char="•"/>
              <a:defRPr/>
            </a:lvl5pPr>
            <a:lvl6pPr indent="-371475" lvl="5" marL="2743200" rtl="0" algn="l">
              <a:lnSpc>
                <a:spcPct val="120000"/>
              </a:lnSpc>
              <a:spcBef>
                <a:spcPts val="500"/>
              </a:spcBef>
              <a:spcAft>
                <a:spcPts val="0"/>
              </a:spcAft>
              <a:buClr>
                <a:schemeClr val="lt1"/>
              </a:buClr>
              <a:buSzPts val="2250"/>
              <a:buChar char="•"/>
              <a:defRPr/>
            </a:lvl6pPr>
            <a:lvl7pPr indent="-371475" lvl="6" marL="3200400" rtl="0" algn="l">
              <a:lnSpc>
                <a:spcPct val="120000"/>
              </a:lnSpc>
              <a:spcBef>
                <a:spcPts val="500"/>
              </a:spcBef>
              <a:spcAft>
                <a:spcPts val="0"/>
              </a:spcAft>
              <a:buClr>
                <a:schemeClr val="lt1"/>
              </a:buClr>
              <a:buSzPts val="2250"/>
              <a:buChar char="•"/>
              <a:defRPr/>
            </a:lvl7pPr>
            <a:lvl8pPr indent="-371475" lvl="7" marL="3657600" rtl="0" algn="l">
              <a:lnSpc>
                <a:spcPct val="120000"/>
              </a:lnSpc>
              <a:spcBef>
                <a:spcPts val="500"/>
              </a:spcBef>
              <a:spcAft>
                <a:spcPts val="0"/>
              </a:spcAft>
              <a:buClr>
                <a:schemeClr val="lt1"/>
              </a:buClr>
              <a:buSzPts val="2250"/>
              <a:buChar char="•"/>
              <a:defRPr/>
            </a:lvl8pPr>
            <a:lvl9pPr indent="-371475" lvl="8" marL="4114800" rtl="0" algn="l">
              <a:lnSpc>
                <a:spcPct val="120000"/>
              </a:lnSpc>
              <a:spcBef>
                <a:spcPts val="500"/>
              </a:spcBef>
              <a:spcAft>
                <a:spcPts val="0"/>
              </a:spcAft>
              <a:buClr>
                <a:schemeClr val="lt1"/>
              </a:buClr>
              <a:buSzPts val="2250"/>
              <a:buChar char="•"/>
              <a:defRPr/>
            </a:lvl9pPr>
          </a:lstStyle>
          <a:p/>
        </p:txBody>
      </p:sp>
      <p:sp>
        <p:nvSpPr>
          <p:cNvPr id="130" name="Google Shape;130;p13"/>
          <p:cNvSpPr txBox="1"/>
          <p:nvPr>
            <p:ph idx="10" type="dt"/>
          </p:nvPr>
        </p:nvSpPr>
        <p:spPr>
          <a:xfrm>
            <a:off x="7456921" y="5883276"/>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1" name="Google Shape;131;p13"/>
          <p:cNvSpPr txBox="1"/>
          <p:nvPr>
            <p:ph idx="11" type="ftr"/>
          </p:nvPr>
        </p:nvSpPr>
        <p:spPr>
          <a:xfrm>
            <a:off x="1141411" y="5883275"/>
            <a:ext cx="6239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2" name="Google Shape;132;p13"/>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33" name="Shape 133"/>
        <p:cNvGrpSpPr/>
        <p:nvPr/>
      </p:nvGrpSpPr>
      <p:grpSpPr>
        <a:xfrm>
          <a:off x="0" y="0"/>
          <a:ext cx="0" cy="0"/>
          <a:chOff x="0" y="0"/>
          <a:chExt cx="0" cy="0"/>
        </a:xfrm>
      </p:grpSpPr>
      <p:sp>
        <p:nvSpPr>
          <p:cNvPr id="134" name="Google Shape;134;p14"/>
          <p:cNvSpPr txBox="1"/>
          <p:nvPr>
            <p:ph type="title"/>
          </p:nvPr>
        </p:nvSpPr>
        <p:spPr>
          <a:xfrm>
            <a:off x="1141411" y="619126"/>
            <a:ext cx="9906000" cy="14781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5" name="Google Shape;135;p14"/>
          <p:cNvSpPr txBox="1"/>
          <p:nvPr>
            <p:ph idx="1" type="body"/>
          </p:nvPr>
        </p:nvSpPr>
        <p:spPr>
          <a:xfrm>
            <a:off x="1370019" y="2249486"/>
            <a:ext cx="46497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3000"/>
              <a:buNone/>
              <a:defRPr b="0" sz="2400" cap="none">
                <a:solidFill>
                  <a:schemeClr val="lt1"/>
                </a:solidFill>
              </a:defRPr>
            </a:lvl1pPr>
            <a:lvl2pPr indent="-228600" lvl="1" marL="914400" rtl="0" algn="l">
              <a:lnSpc>
                <a:spcPct val="120000"/>
              </a:lnSpc>
              <a:spcBef>
                <a:spcPts val="500"/>
              </a:spcBef>
              <a:spcAft>
                <a:spcPts val="0"/>
              </a:spcAft>
              <a:buClr>
                <a:schemeClr val="lt1"/>
              </a:buClr>
              <a:buSzPts val="2500"/>
              <a:buNone/>
              <a:defRPr b="1" sz="2000"/>
            </a:lvl2pPr>
            <a:lvl3pPr indent="-228600" lvl="2" marL="1371600" rtl="0" algn="l">
              <a:lnSpc>
                <a:spcPct val="120000"/>
              </a:lnSpc>
              <a:spcBef>
                <a:spcPts val="500"/>
              </a:spcBef>
              <a:spcAft>
                <a:spcPts val="0"/>
              </a:spcAft>
              <a:buClr>
                <a:schemeClr val="lt1"/>
              </a:buClr>
              <a:buSzPts val="2250"/>
              <a:buNone/>
              <a:defRPr b="1" sz="1800"/>
            </a:lvl3pPr>
            <a:lvl4pPr indent="-228600" lvl="3" marL="1828800" rtl="0" algn="l">
              <a:lnSpc>
                <a:spcPct val="120000"/>
              </a:lnSpc>
              <a:spcBef>
                <a:spcPts val="500"/>
              </a:spcBef>
              <a:spcAft>
                <a:spcPts val="0"/>
              </a:spcAft>
              <a:buClr>
                <a:schemeClr val="lt1"/>
              </a:buClr>
              <a:buSzPts val="2000"/>
              <a:buNone/>
              <a:defRPr b="1" sz="1600"/>
            </a:lvl4pPr>
            <a:lvl5pPr indent="-228600" lvl="4" marL="2286000" rtl="0" algn="l">
              <a:lnSpc>
                <a:spcPct val="120000"/>
              </a:lnSpc>
              <a:spcBef>
                <a:spcPts val="500"/>
              </a:spcBef>
              <a:spcAft>
                <a:spcPts val="0"/>
              </a:spcAft>
              <a:buClr>
                <a:schemeClr val="lt1"/>
              </a:buClr>
              <a:buSzPts val="2000"/>
              <a:buNone/>
              <a:defRPr b="1" sz="1600"/>
            </a:lvl5pPr>
            <a:lvl6pPr indent="-228600" lvl="5" marL="2743200" rtl="0" algn="l">
              <a:lnSpc>
                <a:spcPct val="120000"/>
              </a:lnSpc>
              <a:spcBef>
                <a:spcPts val="500"/>
              </a:spcBef>
              <a:spcAft>
                <a:spcPts val="0"/>
              </a:spcAft>
              <a:buClr>
                <a:schemeClr val="lt1"/>
              </a:buClr>
              <a:buSzPts val="2000"/>
              <a:buNone/>
              <a:defRPr b="1" sz="1600"/>
            </a:lvl6pPr>
            <a:lvl7pPr indent="-228600" lvl="6" marL="3200400" rtl="0" algn="l">
              <a:lnSpc>
                <a:spcPct val="120000"/>
              </a:lnSpc>
              <a:spcBef>
                <a:spcPts val="500"/>
              </a:spcBef>
              <a:spcAft>
                <a:spcPts val="0"/>
              </a:spcAft>
              <a:buClr>
                <a:schemeClr val="lt1"/>
              </a:buClr>
              <a:buSzPts val="2000"/>
              <a:buNone/>
              <a:defRPr b="1" sz="1600"/>
            </a:lvl7pPr>
            <a:lvl8pPr indent="-228600" lvl="7" marL="3657600" rtl="0" algn="l">
              <a:lnSpc>
                <a:spcPct val="120000"/>
              </a:lnSpc>
              <a:spcBef>
                <a:spcPts val="500"/>
              </a:spcBef>
              <a:spcAft>
                <a:spcPts val="0"/>
              </a:spcAft>
              <a:buClr>
                <a:schemeClr val="lt1"/>
              </a:buClr>
              <a:buSzPts val="2000"/>
              <a:buNone/>
              <a:defRPr b="1" sz="1600"/>
            </a:lvl8pPr>
            <a:lvl9pPr indent="-228600" lvl="8" marL="4114800" rtl="0" algn="l">
              <a:lnSpc>
                <a:spcPct val="120000"/>
              </a:lnSpc>
              <a:spcBef>
                <a:spcPts val="500"/>
              </a:spcBef>
              <a:spcAft>
                <a:spcPts val="0"/>
              </a:spcAft>
              <a:buClr>
                <a:schemeClr val="lt1"/>
              </a:buClr>
              <a:buSzPts val="2000"/>
              <a:buNone/>
              <a:defRPr b="1" sz="1600"/>
            </a:lvl9pPr>
          </a:lstStyle>
          <a:p/>
        </p:txBody>
      </p:sp>
      <p:sp>
        <p:nvSpPr>
          <p:cNvPr id="136" name="Google Shape;136;p14"/>
          <p:cNvSpPr txBox="1"/>
          <p:nvPr>
            <p:ph idx="2" type="body"/>
          </p:nvPr>
        </p:nvSpPr>
        <p:spPr>
          <a:xfrm>
            <a:off x="1141410" y="3073397"/>
            <a:ext cx="4878300" cy="2717700"/>
          </a:xfrm>
          <a:prstGeom prst="rect">
            <a:avLst/>
          </a:prstGeom>
          <a:noFill/>
          <a:ln>
            <a:noFill/>
          </a:ln>
        </p:spPr>
        <p:txBody>
          <a:bodyPr anchorCtr="0" anchor="t" bIns="45700" lIns="91425" spcFirstLastPara="1" rIns="91425" wrap="square" tIns="45700">
            <a:noAutofit/>
          </a:bodyPr>
          <a:lstStyle>
            <a:lvl1pPr indent="-371475" lvl="0" marL="457200" rtl="0" algn="l">
              <a:lnSpc>
                <a:spcPct val="120000"/>
              </a:lnSpc>
              <a:spcBef>
                <a:spcPts val="1000"/>
              </a:spcBef>
              <a:spcAft>
                <a:spcPts val="0"/>
              </a:spcAft>
              <a:buClr>
                <a:schemeClr val="lt1"/>
              </a:buClr>
              <a:buSzPts val="2250"/>
              <a:buChar char="•"/>
              <a:defRPr/>
            </a:lvl1pPr>
            <a:lvl2pPr indent="-371475" lvl="1" marL="914400" rtl="0" algn="l">
              <a:lnSpc>
                <a:spcPct val="120000"/>
              </a:lnSpc>
              <a:spcBef>
                <a:spcPts val="500"/>
              </a:spcBef>
              <a:spcAft>
                <a:spcPts val="0"/>
              </a:spcAft>
              <a:buClr>
                <a:schemeClr val="lt1"/>
              </a:buClr>
              <a:buSzPts val="2250"/>
              <a:buChar char="•"/>
              <a:defRPr/>
            </a:lvl2pPr>
            <a:lvl3pPr indent="-371475" lvl="2" marL="1371600" rtl="0" algn="l">
              <a:lnSpc>
                <a:spcPct val="120000"/>
              </a:lnSpc>
              <a:spcBef>
                <a:spcPts val="500"/>
              </a:spcBef>
              <a:spcAft>
                <a:spcPts val="0"/>
              </a:spcAft>
              <a:buClr>
                <a:schemeClr val="lt1"/>
              </a:buClr>
              <a:buSzPts val="2250"/>
              <a:buChar char="•"/>
              <a:defRPr/>
            </a:lvl3pPr>
            <a:lvl4pPr indent="-371475" lvl="3" marL="1828800" rtl="0" algn="l">
              <a:lnSpc>
                <a:spcPct val="120000"/>
              </a:lnSpc>
              <a:spcBef>
                <a:spcPts val="500"/>
              </a:spcBef>
              <a:spcAft>
                <a:spcPts val="0"/>
              </a:spcAft>
              <a:buClr>
                <a:schemeClr val="lt1"/>
              </a:buClr>
              <a:buSzPts val="2250"/>
              <a:buChar char="•"/>
              <a:defRPr/>
            </a:lvl4pPr>
            <a:lvl5pPr indent="-371475" lvl="4" marL="2286000" rtl="0" algn="l">
              <a:lnSpc>
                <a:spcPct val="120000"/>
              </a:lnSpc>
              <a:spcBef>
                <a:spcPts val="500"/>
              </a:spcBef>
              <a:spcAft>
                <a:spcPts val="0"/>
              </a:spcAft>
              <a:buClr>
                <a:schemeClr val="lt1"/>
              </a:buClr>
              <a:buSzPts val="2250"/>
              <a:buChar char="•"/>
              <a:defRPr/>
            </a:lvl5pPr>
            <a:lvl6pPr indent="-371475" lvl="5" marL="2743200" rtl="0" algn="l">
              <a:lnSpc>
                <a:spcPct val="120000"/>
              </a:lnSpc>
              <a:spcBef>
                <a:spcPts val="500"/>
              </a:spcBef>
              <a:spcAft>
                <a:spcPts val="0"/>
              </a:spcAft>
              <a:buClr>
                <a:schemeClr val="lt1"/>
              </a:buClr>
              <a:buSzPts val="2250"/>
              <a:buChar char="•"/>
              <a:defRPr/>
            </a:lvl6pPr>
            <a:lvl7pPr indent="-371475" lvl="6" marL="3200400" rtl="0" algn="l">
              <a:lnSpc>
                <a:spcPct val="120000"/>
              </a:lnSpc>
              <a:spcBef>
                <a:spcPts val="500"/>
              </a:spcBef>
              <a:spcAft>
                <a:spcPts val="0"/>
              </a:spcAft>
              <a:buClr>
                <a:schemeClr val="lt1"/>
              </a:buClr>
              <a:buSzPts val="2250"/>
              <a:buChar char="•"/>
              <a:defRPr/>
            </a:lvl7pPr>
            <a:lvl8pPr indent="-371475" lvl="7" marL="3657600" rtl="0" algn="l">
              <a:lnSpc>
                <a:spcPct val="120000"/>
              </a:lnSpc>
              <a:spcBef>
                <a:spcPts val="500"/>
              </a:spcBef>
              <a:spcAft>
                <a:spcPts val="0"/>
              </a:spcAft>
              <a:buClr>
                <a:schemeClr val="lt1"/>
              </a:buClr>
              <a:buSzPts val="2250"/>
              <a:buChar char="•"/>
              <a:defRPr/>
            </a:lvl8pPr>
            <a:lvl9pPr indent="-371475" lvl="8" marL="4114800" rtl="0" algn="l">
              <a:lnSpc>
                <a:spcPct val="120000"/>
              </a:lnSpc>
              <a:spcBef>
                <a:spcPts val="500"/>
              </a:spcBef>
              <a:spcAft>
                <a:spcPts val="0"/>
              </a:spcAft>
              <a:buClr>
                <a:schemeClr val="lt1"/>
              </a:buClr>
              <a:buSzPts val="2250"/>
              <a:buChar char="•"/>
              <a:defRPr/>
            </a:lvl9pPr>
          </a:lstStyle>
          <a:p/>
        </p:txBody>
      </p:sp>
      <p:sp>
        <p:nvSpPr>
          <p:cNvPr id="137" name="Google Shape;137;p14"/>
          <p:cNvSpPr txBox="1"/>
          <p:nvPr>
            <p:ph idx="3" type="body"/>
          </p:nvPr>
        </p:nvSpPr>
        <p:spPr>
          <a:xfrm>
            <a:off x="6400808" y="2249485"/>
            <a:ext cx="46467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3000"/>
              <a:buNone/>
              <a:defRPr b="0" sz="2400" cap="none">
                <a:solidFill>
                  <a:schemeClr val="lt1"/>
                </a:solidFill>
              </a:defRPr>
            </a:lvl1pPr>
            <a:lvl2pPr indent="-228600" lvl="1" marL="914400" rtl="0" algn="l">
              <a:lnSpc>
                <a:spcPct val="120000"/>
              </a:lnSpc>
              <a:spcBef>
                <a:spcPts val="500"/>
              </a:spcBef>
              <a:spcAft>
                <a:spcPts val="0"/>
              </a:spcAft>
              <a:buClr>
                <a:schemeClr val="lt1"/>
              </a:buClr>
              <a:buSzPts val="2500"/>
              <a:buNone/>
              <a:defRPr b="1" sz="2000"/>
            </a:lvl2pPr>
            <a:lvl3pPr indent="-228600" lvl="2" marL="1371600" rtl="0" algn="l">
              <a:lnSpc>
                <a:spcPct val="120000"/>
              </a:lnSpc>
              <a:spcBef>
                <a:spcPts val="500"/>
              </a:spcBef>
              <a:spcAft>
                <a:spcPts val="0"/>
              </a:spcAft>
              <a:buClr>
                <a:schemeClr val="lt1"/>
              </a:buClr>
              <a:buSzPts val="2250"/>
              <a:buNone/>
              <a:defRPr b="1" sz="1800"/>
            </a:lvl3pPr>
            <a:lvl4pPr indent="-228600" lvl="3" marL="1828800" rtl="0" algn="l">
              <a:lnSpc>
                <a:spcPct val="120000"/>
              </a:lnSpc>
              <a:spcBef>
                <a:spcPts val="500"/>
              </a:spcBef>
              <a:spcAft>
                <a:spcPts val="0"/>
              </a:spcAft>
              <a:buClr>
                <a:schemeClr val="lt1"/>
              </a:buClr>
              <a:buSzPts val="2000"/>
              <a:buNone/>
              <a:defRPr b="1" sz="1600"/>
            </a:lvl4pPr>
            <a:lvl5pPr indent="-228600" lvl="4" marL="2286000" rtl="0" algn="l">
              <a:lnSpc>
                <a:spcPct val="120000"/>
              </a:lnSpc>
              <a:spcBef>
                <a:spcPts val="500"/>
              </a:spcBef>
              <a:spcAft>
                <a:spcPts val="0"/>
              </a:spcAft>
              <a:buClr>
                <a:schemeClr val="lt1"/>
              </a:buClr>
              <a:buSzPts val="2000"/>
              <a:buNone/>
              <a:defRPr b="1" sz="1600"/>
            </a:lvl5pPr>
            <a:lvl6pPr indent="-228600" lvl="5" marL="2743200" rtl="0" algn="l">
              <a:lnSpc>
                <a:spcPct val="120000"/>
              </a:lnSpc>
              <a:spcBef>
                <a:spcPts val="500"/>
              </a:spcBef>
              <a:spcAft>
                <a:spcPts val="0"/>
              </a:spcAft>
              <a:buClr>
                <a:schemeClr val="lt1"/>
              </a:buClr>
              <a:buSzPts val="2000"/>
              <a:buNone/>
              <a:defRPr b="1" sz="1600"/>
            </a:lvl6pPr>
            <a:lvl7pPr indent="-228600" lvl="6" marL="3200400" rtl="0" algn="l">
              <a:lnSpc>
                <a:spcPct val="120000"/>
              </a:lnSpc>
              <a:spcBef>
                <a:spcPts val="500"/>
              </a:spcBef>
              <a:spcAft>
                <a:spcPts val="0"/>
              </a:spcAft>
              <a:buClr>
                <a:schemeClr val="lt1"/>
              </a:buClr>
              <a:buSzPts val="2000"/>
              <a:buNone/>
              <a:defRPr b="1" sz="1600"/>
            </a:lvl7pPr>
            <a:lvl8pPr indent="-228600" lvl="7" marL="3657600" rtl="0" algn="l">
              <a:lnSpc>
                <a:spcPct val="120000"/>
              </a:lnSpc>
              <a:spcBef>
                <a:spcPts val="500"/>
              </a:spcBef>
              <a:spcAft>
                <a:spcPts val="0"/>
              </a:spcAft>
              <a:buClr>
                <a:schemeClr val="lt1"/>
              </a:buClr>
              <a:buSzPts val="2000"/>
              <a:buNone/>
              <a:defRPr b="1" sz="1600"/>
            </a:lvl8pPr>
            <a:lvl9pPr indent="-228600" lvl="8" marL="4114800" rtl="0" algn="l">
              <a:lnSpc>
                <a:spcPct val="120000"/>
              </a:lnSpc>
              <a:spcBef>
                <a:spcPts val="500"/>
              </a:spcBef>
              <a:spcAft>
                <a:spcPts val="0"/>
              </a:spcAft>
              <a:buClr>
                <a:schemeClr val="lt1"/>
              </a:buClr>
              <a:buSzPts val="2000"/>
              <a:buNone/>
              <a:defRPr b="1" sz="1600"/>
            </a:lvl9pPr>
          </a:lstStyle>
          <a:p/>
        </p:txBody>
      </p:sp>
      <p:sp>
        <p:nvSpPr>
          <p:cNvPr id="138" name="Google Shape;138;p14"/>
          <p:cNvSpPr txBox="1"/>
          <p:nvPr>
            <p:ph idx="4" type="body"/>
          </p:nvPr>
        </p:nvSpPr>
        <p:spPr>
          <a:xfrm>
            <a:off x="6172200" y="3073397"/>
            <a:ext cx="4875300" cy="2717700"/>
          </a:xfrm>
          <a:prstGeom prst="rect">
            <a:avLst/>
          </a:prstGeom>
          <a:noFill/>
          <a:ln>
            <a:noFill/>
          </a:ln>
        </p:spPr>
        <p:txBody>
          <a:bodyPr anchorCtr="0" anchor="t" bIns="45700" lIns="91425" spcFirstLastPara="1" rIns="91425" wrap="square" tIns="45700">
            <a:noAutofit/>
          </a:bodyPr>
          <a:lstStyle>
            <a:lvl1pPr indent="-371475" lvl="0" marL="457200" rtl="0" algn="l">
              <a:lnSpc>
                <a:spcPct val="120000"/>
              </a:lnSpc>
              <a:spcBef>
                <a:spcPts val="1000"/>
              </a:spcBef>
              <a:spcAft>
                <a:spcPts val="0"/>
              </a:spcAft>
              <a:buClr>
                <a:schemeClr val="lt1"/>
              </a:buClr>
              <a:buSzPts val="2250"/>
              <a:buChar char="•"/>
              <a:defRPr/>
            </a:lvl1pPr>
            <a:lvl2pPr indent="-371475" lvl="1" marL="914400" rtl="0" algn="l">
              <a:lnSpc>
                <a:spcPct val="120000"/>
              </a:lnSpc>
              <a:spcBef>
                <a:spcPts val="500"/>
              </a:spcBef>
              <a:spcAft>
                <a:spcPts val="0"/>
              </a:spcAft>
              <a:buClr>
                <a:schemeClr val="lt1"/>
              </a:buClr>
              <a:buSzPts val="2250"/>
              <a:buChar char="•"/>
              <a:defRPr/>
            </a:lvl2pPr>
            <a:lvl3pPr indent="-371475" lvl="2" marL="1371600" rtl="0" algn="l">
              <a:lnSpc>
                <a:spcPct val="120000"/>
              </a:lnSpc>
              <a:spcBef>
                <a:spcPts val="500"/>
              </a:spcBef>
              <a:spcAft>
                <a:spcPts val="0"/>
              </a:spcAft>
              <a:buClr>
                <a:schemeClr val="lt1"/>
              </a:buClr>
              <a:buSzPts val="2250"/>
              <a:buChar char="•"/>
              <a:defRPr/>
            </a:lvl3pPr>
            <a:lvl4pPr indent="-371475" lvl="3" marL="1828800" rtl="0" algn="l">
              <a:lnSpc>
                <a:spcPct val="120000"/>
              </a:lnSpc>
              <a:spcBef>
                <a:spcPts val="500"/>
              </a:spcBef>
              <a:spcAft>
                <a:spcPts val="0"/>
              </a:spcAft>
              <a:buClr>
                <a:schemeClr val="lt1"/>
              </a:buClr>
              <a:buSzPts val="2250"/>
              <a:buChar char="•"/>
              <a:defRPr/>
            </a:lvl4pPr>
            <a:lvl5pPr indent="-371475" lvl="4" marL="2286000" rtl="0" algn="l">
              <a:lnSpc>
                <a:spcPct val="120000"/>
              </a:lnSpc>
              <a:spcBef>
                <a:spcPts val="500"/>
              </a:spcBef>
              <a:spcAft>
                <a:spcPts val="0"/>
              </a:spcAft>
              <a:buClr>
                <a:schemeClr val="lt1"/>
              </a:buClr>
              <a:buSzPts val="2250"/>
              <a:buChar char="•"/>
              <a:defRPr/>
            </a:lvl5pPr>
            <a:lvl6pPr indent="-371475" lvl="5" marL="2743200" rtl="0" algn="l">
              <a:lnSpc>
                <a:spcPct val="120000"/>
              </a:lnSpc>
              <a:spcBef>
                <a:spcPts val="500"/>
              </a:spcBef>
              <a:spcAft>
                <a:spcPts val="0"/>
              </a:spcAft>
              <a:buClr>
                <a:schemeClr val="lt1"/>
              </a:buClr>
              <a:buSzPts val="2250"/>
              <a:buChar char="•"/>
              <a:defRPr/>
            </a:lvl6pPr>
            <a:lvl7pPr indent="-371475" lvl="6" marL="3200400" rtl="0" algn="l">
              <a:lnSpc>
                <a:spcPct val="120000"/>
              </a:lnSpc>
              <a:spcBef>
                <a:spcPts val="500"/>
              </a:spcBef>
              <a:spcAft>
                <a:spcPts val="0"/>
              </a:spcAft>
              <a:buClr>
                <a:schemeClr val="lt1"/>
              </a:buClr>
              <a:buSzPts val="2250"/>
              <a:buChar char="•"/>
              <a:defRPr/>
            </a:lvl7pPr>
            <a:lvl8pPr indent="-371475" lvl="7" marL="3657600" rtl="0" algn="l">
              <a:lnSpc>
                <a:spcPct val="120000"/>
              </a:lnSpc>
              <a:spcBef>
                <a:spcPts val="500"/>
              </a:spcBef>
              <a:spcAft>
                <a:spcPts val="0"/>
              </a:spcAft>
              <a:buClr>
                <a:schemeClr val="lt1"/>
              </a:buClr>
              <a:buSzPts val="2250"/>
              <a:buChar char="•"/>
              <a:defRPr/>
            </a:lvl8pPr>
            <a:lvl9pPr indent="-371475" lvl="8" marL="4114800" rtl="0" algn="l">
              <a:lnSpc>
                <a:spcPct val="120000"/>
              </a:lnSpc>
              <a:spcBef>
                <a:spcPts val="500"/>
              </a:spcBef>
              <a:spcAft>
                <a:spcPts val="0"/>
              </a:spcAft>
              <a:buClr>
                <a:schemeClr val="lt1"/>
              </a:buClr>
              <a:buSzPts val="2250"/>
              <a:buChar char="•"/>
              <a:defRPr/>
            </a:lvl9pPr>
          </a:lstStyle>
          <a:p/>
        </p:txBody>
      </p:sp>
      <p:sp>
        <p:nvSpPr>
          <p:cNvPr id="139" name="Google Shape;139;p14"/>
          <p:cNvSpPr txBox="1"/>
          <p:nvPr>
            <p:ph idx="10" type="dt"/>
          </p:nvPr>
        </p:nvSpPr>
        <p:spPr>
          <a:xfrm>
            <a:off x="7456921" y="5883276"/>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0" name="Google Shape;140;p14"/>
          <p:cNvSpPr txBox="1"/>
          <p:nvPr>
            <p:ph idx="11" type="ftr"/>
          </p:nvPr>
        </p:nvSpPr>
        <p:spPr>
          <a:xfrm>
            <a:off x="1141411" y="5883275"/>
            <a:ext cx="6239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1" name="Google Shape;141;p14"/>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42" name="Shape 142"/>
        <p:cNvGrpSpPr/>
        <p:nvPr/>
      </p:nvGrpSpPr>
      <p:grpSpPr>
        <a:xfrm>
          <a:off x="0" y="0"/>
          <a:ext cx="0" cy="0"/>
          <a:chOff x="0" y="0"/>
          <a:chExt cx="0" cy="0"/>
        </a:xfrm>
      </p:grpSpPr>
      <p:sp>
        <p:nvSpPr>
          <p:cNvPr id="143" name="Google Shape;143;p15"/>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4" name="Google Shape;144;p15"/>
          <p:cNvSpPr txBox="1"/>
          <p:nvPr>
            <p:ph idx="10" type="dt"/>
          </p:nvPr>
        </p:nvSpPr>
        <p:spPr>
          <a:xfrm>
            <a:off x="7456921" y="5883276"/>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5" name="Google Shape;145;p15"/>
          <p:cNvSpPr txBox="1"/>
          <p:nvPr>
            <p:ph idx="11" type="ftr"/>
          </p:nvPr>
        </p:nvSpPr>
        <p:spPr>
          <a:xfrm>
            <a:off x="1141411" y="5883275"/>
            <a:ext cx="6239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6" name="Google Shape;146;p15"/>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47" name="Shape 147"/>
        <p:cNvGrpSpPr/>
        <p:nvPr/>
      </p:nvGrpSpPr>
      <p:grpSpPr>
        <a:xfrm>
          <a:off x="0" y="0"/>
          <a:ext cx="0" cy="0"/>
          <a:chOff x="0" y="0"/>
          <a:chExt cx="0" cy="0"/>
        </a:xfrm>
      </p:grpSpPr>
      <p:sp>
        <p:nvSpPr>
          <p:cNvPr id="148" name="Google Shape;148;p16"/>
          <p:cNvSpPr txBox="1"/>
          <p:nvPr>
            <p:ph idx="10" type="dt"/>
          </p:nvPr>
        </p:nvSpPr>
        <p:spPr>
          <a:xfrm>
            <a:off x="7456921" y="5883276"/>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9" name="Google Shape;149;p16"/>
          <p:cNvSpPr txBox="1"/>
          <p:nvPr>
            <p:ph idx="11" type="ftr"/>
          </p:nvPr>
        </p:nvSpPr>
        <p:spPr>
          <a:xfrm>
            <a:off x="1141411" y="5883275"/>
            <a:ext cx="6239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0" name="Google Shape;150;p16"/>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51" name="Shape 151"/>
        <p:cNvGrpSpPr/>
        <p:nvPr/>
      </p:nvGrpSpPr>
      <p:grpSpPr>
        <a:xfrm>
          <a:off x="0" y="0"/>
          <a:ext cx="0" cy="0"/>
          <a:chOff x="0" y="0"/>
          <a:chExt cx="0" cy="0"/>
        </a:xfrm>
      </p:grpSpPr>
      <p:sp>
        <p:nvSpPr>
          <p:cNvPr id="152" name="Google Shape;152;p17"/>
          <p:cNvSpPr txBox="1"/>
          <p:nvPr>
            <p:ph type="title"/>
          </p:nvPr>
        </p:nvSpPr>
        <p:spPr>
          <a:xfrm>
            <a:off x="1146705" y="609601"/>
            <a:ext cx="3855900" cy="16398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lt1"/>
              </a:buClr>
              <a:buSzPts val="3200"/>
              <a:buFont typeface="Twentieth Century"/>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3" name="Google Shape;153;p17"/>
          <p:cNvSpPr txBox="1"/>
          <p:nvPr>
            <p:ph idx="1" type="body"/>
          </p:nvPr>
        </p:nvSpPr>
        <p:spPr>
          <a:xfrm>
            <a:off x="5156200" y="592666"/>
            <a:ext cx="5891100" cy="5198400"/>
          </a:xfrm>
          <a:prstGeom prst="rect">
            <a:avLst/>
          </a:prstGeom>
          <a:noFill/>
          <a:ln>
            <a:noFill/>
          </a:ln>
        </p:spPr>
        <p:txBody>
          <a:bodyPr anchorCtr="0" anchor="ctr" bIns="45700" lIns="91425" spcFirstLastPara="1" rIns="91425" wrap="square" tIns="45700">
            <a:noAutofit/>
          </a:bodyPr>
          <a:lstStyle>
            <a:lvl1pPr indent="-371475" lvl="0" marL="457200" rtl="0" algn="l">
              <a:lnSpc>
                <a:spcPct val="120000"/>
              </a:lnSpc>
              <a:spcBef>
                <a:spcPts val="1000"/>
              </a:spcBef>
              <a:spcAft>
                <a:spcPts val="0"/>
              </a:spcAft>
              <a:buClr>
                <a:schemeClr val="lt1"/>
              </a:buClr>
              <a:buSzPts val="2250"/>
              <a:buChar char="•"/>
              <a:defRPr/>
            </a:lvl1pPr>
            <a:lvl2pPr indent="-371475" lvl="1" marL="914400" rtl="0" algn="l">
              <a:lnSpc>
                <a:spcPct val="120000"/>
              </a:lnSpc>
              <a:spcBef>
                <a:spcPts val="500"/>
              </a:spcBef>
              <a:spcAft>
                <a:spcPts val="0"/>
              </a:spcAft>
              <a:buClr>
                <a:schemeClr val="lt1"/>
              </a:buClr>
              <a:buSzPts val="2250"/>
              <a:buChar char="•"/>
              <a:defRPr/>
            </a:lvl2pPr>
            <a:lvl3pPr indent="-371475" lvl="2" marL="1371600" rtl="0" algn="l">
              <a:lnSpc>
                <a:spcPct val="120000"/>
              </a:lnSpc>
              <a:spcBef>
                <a:spcPts val="500"/>
              </a:spcBef>
              <a:spcAft>
                <a:spcPts val="0"/>
              </a:spcAft>
              <a:buClr>
                <a:schemeClr val="lt1"/>
              </a:buClr>
              <a:buSzPts val="2250"/>
              <a:buChar char="•"/>
              <a:defRPr/>
            </a:lvl3pPr>
            <a:lvl4pPr indent="-371475" lvl="3" marL="1828800" rtl="0" algn="l">
              <a:lnSpc>
                <a:spcPct val="120000"/>
              </a:lnSpc>
              <a:spcBef>
                <a:spcPts val="500"/>
              </a:spcBef>
              <a:spcAft>
                <a:spcPts val="0"/>
              </a:spcAft>
              <a:buClr>
                <a:schemeClr val="lt1"/>
              </a:buClr>
              <a:buSzPts val="2250"/>
              <a:buChar char="•"/>
              <a:defRPr/>
            </a:lvl4pPr>
            <a:lvl5pPr indent="-371475" lvl="4" marL="2286000" rtl="0" algn="l">
              <a:lnSpc>
                <a:spcPct val="120000"/>
              </a:lnSpc>
              <a:spcBef>
                <a:spcPts val="500"/>
              </a:spcBef>
              <a:spcAft>
                <a:spcPts val="0"/>
              </a:spcAft>
              <a:buClr>
                <a:schemeClr val="lt1"/>
              </a:buClr>
              <a:buSzPts val="2250"/>
              <a:buChar char="•"/>
              <a:defRPr/>
            </a:lvl5pPr>
            <a:lvl6pPr indent="-371475" lvl="5" marL="2743200" rtl="0" algn="l">
              <a:lnSpc>
                <a:spcPct val="120000"/>
              </a:lnSpc>
              <a:spcBef>
                <a:spcPts val="500"/>
              </a:spcBef>
              <a:spcAft>
                <a:spcPts val="0"/>
              </a:spcAft>
              <a:buClr>
                <a:schemeClr val="lt1"/>
              </a:buClr>
              <a:buSzPts val="2250"/>
              <a:buChar char="•"/>
              <a:defRPr/>
            </a:lvl6pPr>
            <a:lvl7pPr indent="-371475" lvl="6" marL="3200400" rtl="0" algn="l">
              <a:lnSpc>
                <a:spcPct val="120000"/>
              </a:lnSpc>
              <a:spcBef>
                <a:spcPts val="500"/>
              </a:spcBef>
              <a:spcAft>
                <a:spcPts val="0"/>
              </a:spcAft>
              <a:buClr>
                <a:schemeClr val="lt1"/>
              </a:buClr>
              <a:buSzPts val="2250"/>
              <a:buChar char="•"/>
              <a:defRPr/>
            </a:lvl7pPr>
            <a:lvl8pPr indent="-371475" lvl="7" marL="3657600" rtl="0" algn="l">
              <a:lnSpc>
                <a:spcPct val="120000"/>
              </a:lnSpc>
              <a:spcBef>
                <a:spcPts val="500"/>
              </a:spcBef>
              <a:spcAft>
                <a:spcPts val="0"/>
              </a:spcAft>
              <a:buClr>
                <a:schemeClr val="lt1"/>
              </a:buClr>
              <a:buSzPts val="2250"/>
              <a:buChar char="•"/>
              <a:defRPr/>
            </a:lvl8pPr>
            <a:lvl9pPr indent="-371475" lvl="8" marL="4114800" rtl="0" algn="l">
              <a:lnSpc>
                <a:spcPct val="120000"/>
              </a:lnSpc>
              <a:spcBef>
                <a:spcPts val="500"/>
              </a:spcBef>
              <a:spcAft>
                <a:spcPts val="0"/>
              </a:spcAft>
              <a:buClr>
                <a:schemeClr val="lt1"/>
              </a:buClr>
              <a:buSzPts val="2250"/>
              <a:buChar char="•"/>
              <a:defRPr/>
            </a:lvl9pPr>
          </a:lstStyle>
          <a:p/>
        </p:txBody>
      </p:sp>
      <p:sp>
        <p:nvSpPr>
          <p:cNvPr id="154" name="Google Shape;154;p17"/>
          <p:cNvSpPr txBox="1"/>
          <p:nvPr>
            <p:ph idx="2" type="body"/>
          </p:nvPr>
        </p:nvSpPr>
        <p:spPr>
          <a:xfrm>
            <a:off x="1146705" y="2249486"/>
            <a:ext cx="3855900" cy="3541800"/>
          </a:xfrm>
          <a:prstGeom prst="rect">
            <a:avLst/>
          </a:prstGeom>
          <a:noFill/>
          <a:ln>
            <a:noFill/>
          </a:ln>
        </p:spPr>
        <p:txBody>
          <a:bodyPr anchorCtr="0" anchor="t" bIns="45700" lIns="91425" spcFirstLastPara="1" rIns="91425" wrap="square" tIns="45700">
            <a:noAutofit/>
          </a:bodyPr>
          <a:lstStyle>
            <a:lvl1pPr indent="-228600" lvl="0" marL="457200" rtl="0" algn="l">
              <a:lnSpc>
                <a:spcPct val="120000"/>
              </a:lnSpc>
              <a:spcBef>
                <a:spcPts val="1000"/>
              </a:spcBef>
              <a:spcAft>
                <a:spcPts val="0"/>
              </a:spcAft>
              <a:buClr>
                <a:schemeClr val="lt1"/>
              </a:buClr>
              <a:buSzPts val="2000"/>
              <a:buNone/>
              <a:defRPr sz="1600"/>
            </a:lvl1pPr>
            <a:lvl2pPr indent="-228600" lvl="1" marL="914400" rtl="0" algn="l">
              <a:lnSpc>
                <a:spcPct val="120000"/>
              </a:lnSpc>
              <a:spcBef>
                <a:spcPts val="500"/>
              </a:spcBef>
              <a:spcAft>
                <a:spcPts val="0"/>
              </a:spcAft>
              <a:buClr>
                <a:schemeClr val="lt1"/>
              </a:buClr>
              <a:buSzPts val="1750"/>
              <a:buNone/>
              <a:defRPr sz="1400"/>
            </a:lvl2pPr>
            <a:lvl3pPr indent="-228600" lvl="2" marL="1371600" rtl="0" algn="l">
              <a:lnSpc>
                <a:spcPct val="120000"/>
              </a:lnSpc>
              <a:spcBef>
                <a:spcPts val="500"/>
              </a:spcBef>
              <a:spcAft>
                <a:spcPts val="0"/>
              </a:spcAft>
              <a:buClr>
                <a:schemeClr val="lt1"/>
              </a:buClr>
              <a:buSzPts val="1500"/>
              <a:buNone/>
              <a:defRPr sz="1200"/>
            </a:lvl3pPr>
            <a:lvl4pPr indent="-228600" lvl="3" marL="1828800" rtl="0" algn="l">
              <a:lnSpc>
                <a:spcPct val="120000"/>
              </a:lnSpc>
              <a:spcBef>
                <a:spcPts val="500"/>
              </a:spcBef>
              <a:spcAft>
                <a:spcPts val="0"/>
              </a:spcAft>
              <a:buClr>
                <a:schemeClr val="lt1"/>
              </a:buClr>
              <a:buSzPts val="1250"/>
              <a:buNone/>
              <a:defRPr sz="1000"/>
            </a:lvl4pPr>
            <a:lvl5pPr indent="-228600" lvl="4" marL="2286000" rtl="0" algn="l">
              <a:lnSpc>
                <a:spcPct val="120000"/>
              </a:lnSpc>
              <a:spcBef>
                <a:spcPts val="500"/>
              </a:spcBef>
              <a:spcAft>
                <a:spcPts val="0"/>
              </a:spcAft>
              <a:buClr>
                <a:schemeClr val="lt1"/>
              </a:buClr>
              <a:buSzPts val="1250"/>
              <a:buNone/>
              <a:defRPr sz="1000"/>
            </a:lvl5pPr>
            <a:lvl6pPr indent="-228600" lvl="5" marL="2743200" rtl="0" algn="l">
              <a:lnSpc>
                <a:spcPct val="120000"/>
              </a:lnSpc>
              <a:spcBef>
                <a:spcPts val="500"/>
              </a:spcBef>
              <a:spcAft>
                <a:spcPts val="0"/>
              </a:spcAft>
              <a:buClr>
                <a:schemeClr val="lt1"/>
              </a:buClr>
              <a:buSzPts val="1250"/>
              <a:buNone/>
              <a:defRPr sz="1000"/>
            </a:lvl6pPr>
            <a:lvl7pPr indent="-228600" lvl="6" marL="3200400" rtl="0" algn="l">
              <a:lnSpc>
                <a:spcPct val="120000"/>
              </a:lnSpc>
              <a:spcBef>
                <a:spcPts val="500"/>
              </a:spcBef>
              <a:spcAft>
                <a:spcPts val="0"/>
              </a:spcAft>
              <a:buClr>
                <a:schemeClr val="lt1"/>
              </a:buClr>
              <a:buSzPts val="1250"/>
              <a:buNone/>
              <a:defRPr sz="1000"/>
            </a:lvl7pPr>
            <a:lvl8pPr indent="-228600" lvl="7" marL="3657600" rtl="0" algn="l">
              <a:lnSpc>
                <a:spcPct val="120000"/>
              </a:lnSpc>
              <a:spcBef>
                <a:spcPts val="500"/>
              </a:spcBef>
              <a:spcAft>
                <a:spcPts val="0"/>
              </a:spcAft>
              <a:buClr>
                <a:schemeClr val="lt1"/>
              </a:buClr>
              <a:buSzPts val="1250"/>
              <a:buNone/>
              <a:defRPr sz="1000"/>
            </a:lvl8pPr>
            <a:lvl9pPr indent="-228600" lvl="8" marL="4114800" rtl="0" algn="l">
              <a:lnSpc>
                <a:spcPct val="120000"/>
              </a:lnSpc>
              <a:spcBef>
                <a:spcPts val="500"/>
              </a:spcBef>
              <a:spcAft>
                <a:spcPts val="0"/>
              </a:spcAft>
              <a:buClr>
                <a:schemeClr val="lt1"/>
              </a:buClr>
              <a:buSzPts val="1250"/>
              <a:buNone/>
              <a:defRPr sz="1000"/>
            </a:lvl9pPr>
          </a:lstStyle>
          <a:p/>
        </p:txBody>
      </p:sp>
      <p:sp>
        <p:nvSpPr>
          <p:cNvPr id="155" name="Google Shape;155;p17"/>
          <p:cNvSpPr txBox="1"/>
          <p:nvPr>
            <p:ph idx="10" type="dt"/>
          </p:nvPr>
        </p:nvSpPr>
        <p:spPr>
          <a:xfrm>
            <a:off x="7456921" y="5883276"/>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6" name="Google Shape;156;p17"/>
          <p:cNvSpPr txBox="1"/>
          <p:nvPr>
            <p:ph idx="11" type="ftr"/>
          </p:nvPr>
        </p:nvSpPr>
        <p:spPr>
          <a:xfrm>
            <a:off x="1141411" y="5883275"/>
            <a:ext cx="6239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7" name="Google Shape;157;p17"/>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58" name="Shape 158"/>
        <p:cNvGrpSpPr/>
        <p:nvPr/>
      </p:nvGrpSpPr>
      <p:grpSpPr>
        <a:xfrm>
          <a:off x="0" y="0"/>
          <a:ext cx="0" cy="0"/>
          <a:chOff x="0" y="0"/>
          <a:chExt cx="0" cy="0"/>
        </a:xfrm>
      </p:grpSpPr>
      <p:sp>
        <p:nvSpPr>
          <p:cNvPr id="159" name="Google Shape;159;p18"/>
          <p:cNvSpPr txBox="1"/>
          <p:nvPr>
            <p:ph type="title"/>
          </p:nvPr>
        </p:nvSpPr>
        <p:spPr>
          <a:xfrm>
            <a:off x="1141413" y="609600"/>
            <a:ext cx="5934600" cy="16398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lt1"/>
              </a:buClr>
              <a:buSzPts val="3200"/>
              <a:buFont typeface="Twentieth Century"/>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0" name="Google Shape;160;p18"/>
          <p:cNvSpPr/>
          <p:nvPr>
            <p:ph idx="2" type="pic"/>
          </p:nvPr>
        </p:nvSpPr>
        <p:spPr>
          <a:xfrm>
            <a:off x="7380721" y="609601"/>
            <a:ext cx="3666600" cy="5181600"/>
          </a:xfrm>
          <a:prstGeom prst="round2DiagRect">
            <a:avLst>
              <a:gd fmla="val 5608"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45700" lIns="91425" spcFirstLastPara="1" rIns="91425" wrap="square" tIns="45700">
            <a:noAutofit/>
          </a:bodyPr>
          <a:lstStyle>
            <a:lvl1pPr lvl="0" marR="0" rtl="0" algn="l">
              <a:lnSpc>
                <a:spcPct val="120000"/>
              </a:lnSpc>
              <a:spcBef>
                <a:spcPts val="1000"/>
              </a:spcBef>
              <a:spcAft>
                <a:spcPts val="0"/>
              </a:spcAft>
              <a:buClr>
                <a:schemeClr val="lt1"/>
              </a:buClr>
              <a:buSzPts val="4000"/>
              <a:buFont typeface="Arial"/>
              <a:buNone/>
              <a:defRPr b="0" i="0" sz="3200" u="none" cap="none" strike="noStrike">
                <a:solidFill>
                  <a:schemeClr val="lt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lt1"/>
              </a:buClr>
              <a:buSzPts val="3500"/>
              <a:buFont typeface="Arial"/>
              <a:buNone/>
              <a:defRPr b="0" i="0" sz="2800" u="none" cap="none" strike="noStrike">
                <a:solidFill>
                  <a:schemeClr val="lt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lt1"/>
              </a:buClr>
              <a:buSzPts val="3000"/>
              <a:buFont typeface="Arial"/>
              <a:buNone/>
              <a:defRPr b="0" i="0" sz="2400" u="none" cap="none" strike="noStrike">
                <a:solidFill>
                  <a:schemeClr val="lt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9pPr>
          </a:lstStyle>
          <a:p/>
        </p:txBody>
      </p:sp>
      <p:sp>
        <p:nvSpPr>
          <p:cNvPr id="161" name="Google Shape;161;p18"/>
          <p:cNvSpPr txBox="1"/>
          <p:nvPr>
            <p:ph idx="1" type="body"/>
          </p:nvPr>
        </p:nvSpPr>
        <p:spPr>
          <a:xfrm>
            <a:off x="1141410" y="2249486"/>
            <a:ext cx="5934600" cy="3541800"/>
          </a:xfrm>
          <a:prstGeom prst="rect">
            <a:avLst/>
          </a:prstGeom>
          <a:noFill/>
          <a:ln>
            <a:noFill/>
          </a:ln>
        </p:spPr>
        <p:txBody>
          <a:bodyPr anchorCtr="0" anchor="t" bIns="45700" lIns="91425" spcFirstLastPara="1" rIns="91425" wrap="square" tIns="45700">
            <a:noAutofit/>
          </a:bodyPr>
          <a:lstStyle>
            <a:lvl1pPr indent="-228600" lvl="0" marL="457200" rtl="0" algn="l">
              <a:lnSpc>
                <a:spcPct val="120000"/>
              </a:lnSpc>
              <a:spcBef>
                <a:spcPts val="1000"/>
              </a:spcBef>
              <a:spcAft>
                <a:spcPts val="0"/>
              </a:spcAft>
              <a:buClr>
                <a:schemeClr val="lt1"/>
              </a:buClr>
              <a:buSzPts val="2000"/>
              <a:buNone/>
              <a:defRPr sz="1600"/>
            </a:lvl1pPr>
            <a:lvl2pPr indent="-228600" lvl="1" marL="914400" rtl="0" algn="l">
              <a:lnSpc>
                <a:spcPct val="120000"/>
              </a:lnSpc>
              <a:spcBef>
                <a:spcPts val="500"/>
              </a:spcBef>
              <a:spcAft>
                <a:spcPts val="0"/>
              </a:spcAft>
              <a:buClr>
                <a:schemeClr val="lt1"/>
              </a:buClr>
              <a:buSzPts val="1750"/>
              <a:buNone/>
              <a:defRPr sz="1400"/>
            </a:lvl2pPr>
            <a:lvl3pPr indent="-228600" lvl="2" marL="1371600" rtl="0" algn="l">
              <a:lnSpc>
                <a:spcPct val="120000"/>
              </a:lnSpc>
              <a:spcBef>
                <a:spcPts val="500"/>
              </a:spcBef>
              <a:spcAft>
                <a:spcPts val="0"/>
              </a:spcAft>
              <a:buClr>
                <a:schemeClr val="lt1"/>
              </a:buClr>
              <a:buSzPts val="1500"/>
              <a:buNone/>
              <a:defRPr sz="1200"/>
            </a:lvl3pPr>
            <a:lvl4pPr indent="-228600" lvl="3" marL="1828800" rtl="0" algn="l">
              <a:lnSpc>
                <a:spcPct val="120000"/>
              </a:lnSpc>
              <a:spcBef>
                <a:spcPts val="500"/>
              </a:spcBef>
              <a:spcAft>
                <a:spcPts val="0"/>
              </a:spcAft>
              <a:buClr>
                <a:schemeClr val="lt1"/>
              </a:buClr>
              <a:buSzPts val="1250"/>
              <a:buNone/>
              <a:defRPr sz="1000"/>
            </a:lvl4pPr>
            <a:lvl5pPr indent="-228600" lvl="4" marL="2286000" rtl="0" algn="l">
              <a:lnSpc>
                <a:spcPct val="120000"/>
              </a:lnSpc>
              <a:spcBef>
                <a:spcPts val="500"/>
              </a:spcBef>
              <a:spcAft>
                <a:spcPts val="0"/>
              </a:spcAft>
              <a:buClr>
                <a:schemeClr val="lt1"/>
              </a:buClr>
              <a:buSzPts val="1250"/>
              <a:buNone/>
              <a:defRPr sz="1000"/>
            </a:lvl5pPr>
            <a:lvl6pPr indent="-228600" lvl="5" marL="2743200" rtl="0" algn="l">
              <a:lnSpc>
                <a:spcPct val="120000"/>
              </a:lnSpc>
              <a:spcBef>
                <a:spcPts val="500"/>
              </a:spcBef>
              <a:spcAft>
                <a:spcPts val="0"/>
              </a:spcAft>
              <a:buClr>
                <a:schemeClr val="lt1"/>
              </a:buClr>
              <a:buSzPts val="1250"/>
              <a:buNone/>
              <a:defRPr sz="1000"/>
            </a:lvl6pPr>
            <a:lvl7pPr indent="-228600" lvl="6" marL="3200400" rtl="0" algn="l">
              <a:lnSpc>
                <a:spcPct val="120000"/>
              </a:lnSpc>
              <a:spcBef>
                <a:spcPts val="500"/>
              </a:spcBef>
              <a:spcAft>
                <a:spcPts val="0"/>
              </a:spcAft>
              <a:buClr>
                <a:schemeClr val="lt1"/>
              </a:buClr>
              <a:buSzPts val="1250"/>
              <a:buNone/>
              <a:defRPr sz="1000"/>
            </a:lvl7pPr>
            <a:lvl8pPr indent="-228600" lvl="7" marL="3657600" rtl="0" algn="l">
              <a:lnSpc>
                <a:spcPct val="120000"/>
              </a:lnSpc>
              <a:spcBef>
                <a:spcPts val="500"/>
              </a:spcBef>
              <a:spcAft>
                <a:spcPts val="0"/>
              </a:spcAft>
              <a:buClr>
                <a:schemeClr val="lt1"/>
              </a:buClr>
              <a:buSzPts val="1250"/>
              <a:buNone/>
              <a:defRPr sz="1000"/>
            </a:lvl8pPr>
            <a:lvl9pPr indent="-228600" lvl="8" marL="4114800" rtl="0" algn="l">
              <a:lnSpc>
                <a:spcPct val="120000"/>
              </a:lnSpc>
              <a:spcBef>
                <a:spcPts val="500"/>
              </a:spcBef>
              <a:spcAft>
                <a:spcPts val="0"/>
              </a:spcAft>
              <a:buClr>
                <a:schemeClr val="lt1"/>
              </a:buClr>
              <a:buSzPts val="1250"/>
              <a:buNone/>
              <a:defRPr sz="1000"/>
            </a:lvl9pPr>
          </a:lstStyle>
          <a:p/>
        </p:txBody>
      </p:sp>
      <p:sp>
        <p:nvSpPr>
          <p:cNvPr id="162" name="Google Shape;162;p18"/>
          <p:cNvSpPr txBox="1"/>
          <p:nvPr>
            <p:ph idx="10" type="dt"/>
          </p:nvPr>
        </p:nvSpPr>
        <p:spPr>
          <a:xfrm>
            <a:off x="7456921" y="5883276"/>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3" name="Google Shape;163;p18"/>
          <p:cNvSpPr txBox="1"/>
          <p:nvPr>
            <p:ph idx="11" type="ftr"/>
          </p:nvPr>
        </p:nvSpPr>
        <p:spPr>
          <a:xfrm>
            <a:off x="1141411" y="5883275"/>
            <a:ext cx="6239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4" name="Google Shape;164;p18"/>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5" name="Shape 5"/>
        <p:cNvGrpSpPr/>
        <p:nvPr/>
      </p:nvGrpSpPr>
      <p:grpSpPr>
        <a:xfrm>
          <a:off x="0" y="0"/>
          <a:ext cx="0" cy="0"/>
          <a:chOff x="0" y="0"/>
          <a:chExt cx="0" cy="0"/>
        </a:xfrm>
      </p:grpSpPr>
      <p:pic>
        <p:nvPicPr>
          <p:cNvPr descr="\\DROBO-FS\QuickDrops\JB\PPTX NG\Droplets\LightingOverlay.png" id="6" name="Google Shape;6;p9"/>
          <p:cNvPicPr preferRelativeResize="0"/>
          <p:nvPr/>
        </p:nvPicPr>
        <p:blipFill rotWithShape="1">
          <a:blip r:embed="rId2">
            <a:alphaModFix amt="30000"/>
          </a:blip>
          <a:srcRect b="0" l="0" r="0" t="0"/>
          <a:stretch/>
        </p:blipFill>
        <p:spPr>
          <a:xfrm>
            <a:off x="0" y="-1"/>
            <a:ext cx="12192005" cy="6858000"/>
          </a:xfrm>
          <a:prstGeom prst="rect">
            <a:avLst/>
          </a:prstGeom>
          <a:noFill/>
          <a:ln>
            <a:noFill/>
          </a:ln>
        </p:spPr>
      </p:pic>
      <p:grpSp>
        <p:nvGrpSpPr>
          <p:cNvPr id="7" name="Google Shape;7;p9"/>
          <p:cNvGrpSpPr/>
          <p:nvPr/>
        </p:nvGrpSpPr>
        <p:grpSpPr>
          <a:xfrm>
            <a:off x="-14288" y="0"/>
            <a:ext cx="12053888" cy="6858000"/>
            <a:chOff x="-14288" y="0"/>
            <a:chExt cx="12053888" cy="6858000"/>
          </a:xfrm>
        </p:grpSpPr>
        <p:grpSp>
          <p:nvGrpSpPr>
            <p:cNvPr id="8" name="Google Shape;8;p9"/>
            <p:cNvGrpSpPr/>
            <p:nvPr/>
          </p:nvGrpSpPr>
          <p:grpSpPr>
            <a:xfrm>
              <a:off x="-14288" y="0"/>
              <a:ext cx="1220788" cy="6858000"/>
              <a:chOff x="-14288" y="0"/>
              <a:chExt cx="1220788" cy="6858000"/>
            </a:xfrm>
          </p:grpSpPr>
          <p:sp>
            <p:nvSpPr>
              <p:cNvPr id="9" name="Google Shape;9;p9"/>
              <p:cNvSpPr/>
              <p:nvPr/>
            </p:nvSpPr>
            <p:spPr>
              <a:xfrm>
                <a:off x="114300" y="4763"/>
                <a:ext cx="23700" cy="2181300"/>
              </a:xfrm>
              <a:prstGeom prst="rect">
                <a:avLst/>
              </a:pr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9"/>
              <p:cNvSpPr/>
              <p:nvPr/>
            </p:nvSpPr>
            <p:spPr>
              <a:xfrm>
                <a:off x="33337"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9"/>
              <p:cNvSpPr/>
              <p:nvPr/>
            </p:nvSpPr>
            <p:spPr>
              <a:xfrm>
                <a:off x="28575"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9"/>
              <p:cNvSpPr/>
              <p:nvPr/>
            </p:nvSpPr>
            <p:spPr>
              <a:xfrm>
                <a:off x="200025" y="4763"/>
                <a:ext cx="369888" cy="1811338"/>
              </a:xfrm>
              <a:custGeom>
                <a:rect b="b" l="l" r="r" t="t"/>
                <a:pathLst>
                  <a:path extrusionOk="0" h="1141" w="233">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95DE"/>
                  </a:gs>
                </a:gsLst>
                <a:lin ang="5400012" scaled="0"/>
              </a:gradFill>
              <a:ln>
                <a:noFill/>
              </a:ln>
            </p:spPr>
          </p:sp>
          <p:sp>
            <p:nvSpPr>
              <p:cNvPr id="13" name="Google Shape;13;p9"/>
              <p:cNvSpPr/>
              <p:nvPr/>
            </p:nvSpPr>
            <p:spPr>
              <a:xfrm>
                <a:off x="503237" y="1801813"/>
                <a:ext cx="190500" cy="188913"/>
              </a:xfrm>
              <a:custGeom>
                <a:rect b="b" l="l" r="r" t="t"/>
                <a:pathLst>
                  <a:path extrusionOk="0" h="40" w="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9"/>
              <p:cNvSpPr/>
              <p:nvPr/>
            </p:nvSpPr>
            <p:spPr>
              <a:xfrm>
                <a:off x="285750" y="4763"/>
                <a:ext cx="369888" cy="1430338"/>
              </a:xfrm>
              <a:custGeom>
                <a:rect b="b" l="l" r="r" t="t"/>
                <a:pathLst>
                  <a:path extrusionOk="0" h="901" w="233">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95DE"/>
                  </a:gs>
                </a:gsLst>
                <a:lin ang="5400012" scaled="0"/>
              </a:gradFill>
              <a:ln>
                <a:noFill/>
              </a:ln>
            </p:spPr>
          </p:sp>
          <p:sp>
            <p:nvSpPr>
              <p:cNvPr id="15" name="Google Shape;15;p9"/>
              <p:cNvSpPr/>
              <p:nvPr/>
            </p:nvSpPr>
            <p:spPr>
              <a:xfrm>
                <a:off x="546100"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12" scaled="0"/>
              </a:gradFill>
              <a:ln>
                <a:noFill/>
              </a:ln>
            </p:spPr>
          </p:sp>
          <p:sp>
            <p:nvSpPr>
              <p:cNvPr id="16" name="Google Shape;16;p9"/>
              <p:cNvSpPr/>
              <p:nvPr/>
            </p:nvSpPr>
            <p:spPr>
              <a:xfrm>
                <a:off x="588962" y="1420813"/>
                <a:ext cx="190500" cy="190500"/>
              </a:xfrm>
              <a:custGeom>
                <a:rect b="b" l="l" r="r" t="t"/>
                <a:pathLst>
                  <a:path extrusionOk="0" h="40" w="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9"/>
              <p:cNvSpPr/>
              <p:nvPr/>
            </p:nvSpPr>
            <p:spPr>
              <a:xfrm>
                <a:off x="588962"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9"/>
              <p:cNvSpPr/>
              <p:nvPr/>
            </p:nvSpPr>
            <p:spPr>
              <a:xfrm>
                <a:off x="641350" y="0"/>
                <a:ext cx="422275" cy="527050"/>
              </a:xfrm>
              <a:custGeom>
                <a:rect b="b" l="l" r="r" t="t"/>
                <a:pathLst>
                  <a:path extrusionOk="0" h="332" w="266">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95DE"/>
                  </a:gs>
                </a:gsLst>
                <a:lin ang="5400012" scaled="0"/>
              </a:gradFill>
              <a:ln>
                <a:noFill/>
              </a:ln>
            </p:spPr>
          </p:sp>
          <p:sp>
            <p:nvSpPr>
              <p:cNvPr id="19" name="Google Shape;19;p9"/>
              <p:cNvSpPr/>
              <p:nvPr/>
            </p:nvSpPr>
            <p:spPr>
              <a:xfrm>
                <a:off x="1020762"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 name="Google Shape;20;p9"/>
              <p:cNvCxnSpPr/>
              <p:nvPr/>
            </p:nvCxnSpPr>
            <p:spPr>
              <a:xfrm>
                <a:off x="-4763" y="9525"/>
                <a:ext cx="0" cy="0"/>
              </a:xfrm>
              <a:prstGeom prst="straightConnector1">
                <a:avLst/>
              </a:prstGeom>
              <a:gradFill>
                <a:gsLst>
                  <a:gs pos="0">
                    <a:schemeClr val="lt2"/>
                  </a:gs>
                  <a:gs pos="100000">
                    <a:srgbClr val="3B95DE"/>
                  </a:gs>
                </a:gsLst>
                <a:lin ang="5400012" scaled="0"/>
              </a:gradFill>
              <a:ln cap="flat" cmpd="sng" w="9525">
                <a:solidFill>
                  <a:srgbClr val="FFFFFF"/>
                </a:solidFill>
                <a:prstDash val="solid"/>
                <a:miter lim="800000"/>
                <a:headEnd len="med" w="med" type="none"/>
                <a:tailEnd len="med" w="med" type="none"/>
              </a:ln>
            </p:spPr>
          </p:cxnSp>
          <p:sp>
            <p:nvSpPr>
              <p:cNvPr id="21" name="Google Shape;21;p9"/>
              <p:cNvSpPr/>
              <p:nvPr/>
            </p:nvSpPr>
            <p:spPr>
              <a:xfrm>
                <a:off x="9525" y="1801813"/>
                <a:ext cx="123825" cy="127000"/>
              </a:xfrm>
              <a:custGeom>
                <a:rect b="b" l="l" r="r" t="t"/>
                <a:pathLst>
                  <a:path extrusionOk="0" h="80" w="78">
                    <a:moveTo>
                      <a:pt x="6" y="80"/>
                    </a:moveTo>
                    <a:lnTo>
                      <a:pt x="0" y="71"/>
                    </a:lnTo>
                    <a:lnTo>
                      <a:pt x="69" y="0"/>
                    </a:lnTo>
                    <a:lnTo>
                      <a:pt x="78" y="9"/>
                    </a:lnTo>
                    <a:lnTo>
                      <a:pt x="6" y="80"/>
                    </a:lnTo>
                    <a:close/>
                  </a:path>
                </a:pathLst>
              </a:custGeom>
              <a:gradFill>
                <a:gsLst>
                  <a:gs pos="0">
                    <a:schemeClr val="lt2"/>
                  </a:gs>
                  <a:gs pos="100000">
                    <a:srgbClr val="3B95DE"/>
                  </a:gs>
                </a:gsLst>
                <a:lin ang="5400012" scaled="0"/>
              </a:gradFill>
              <a:ln>
                <a:noFill/>
              </a:ln>
            </p:spPr>
          </p:sp>
          <p:sp>
            <p:nvSpPr>
              <p:cNvPr id="22" name="Google Shape;22;p9"/>
              <p:cNvSpPr/>
              <p:nvPr/>
            </p:nvSpPr>
            <p:spPr>
              <a:xfrm>
                <a:off x="-9525" y="3549650"/>
                <a:ext cx="147638" cy="481013"/>
              </a:xfrm>
              <a:custGeom>
                <a:rect b="b" l="l" r="r" t="t"/>
                <a:pathLst>
                  <a:path extrusionOk="0" h="303" w="93">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95DE"/>
                  </a:gs>
                </a:gsLst>
                <a:lin ang="5400012" scaled="0"/>
              </a:gradFill>
              <a:ln>
                <a:noFill/>
              </a:ln>
            </p:spPr>
          </p:sp>
          <p:sp>
            <p:nvSpPr>
              <p:cNvPr id="23" name="Google Shape;23;p9"/>
              <p:cNvSpPr/>
              <p:nvPr/>
            </p:nvSpPr>
            <p:spPr>
              <a:xfrm>
                <a:off x="128587"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12" scaled="0"/>
              </a:gradFill>
              <a:ln>
                <a:noFill/>
              </a:ln>
            </p:spPr>
          </p:sp>
          <p:sp>
            <p:nvSpPr>
              <p:cNvPr id="24" name="Google Shape;24;p9"/>
              <p:cNvSpPr/>
              <p:nvPr/>
            </p:nvSpPr>
            <p:spPr>
              <a:xfrm>
                <a:off x="204787" y="1849438"/>
                <a:ext cx="114300" cy="107950"/>
              </a:xfrm>
              <a:custGeom>
                <a:rect b="b" l="l" r="r" t="t"/>
                <a:pathLst>
                  <a:path extrusionOk="0" h="23" w="24">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9"/>
              <p:cNvSpPr/>
              <p:nvPr/>
            </p:nvSpPr>
            <p:spPr>
              <a:xfrm>
                <a:off x="133350" y="4662488"/>
                <a:ext cx="23700" cy="2181300"/>
              </a:xfrm>
              <a:prstGeom prst="rect">
                <a:avLst/>
              </a:pr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9"/>
              <p:cNvSpPr/>
              <p:nvPr/>
            </p:nvSpPr>
            <p:spPr>
              <a:xfrm>
                <a:off x="223837" y="5041900"/>
                <a:ext cx="369888" cy="1801813"/>
              </a:xfrm>
              <a:custGeom>
                <a:rect b="b" l="l" r="r" t="t"/>
                <a:pathLst>
                  <a:path extrusionOk="0" h="1135" w="233">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95DE"/>
                  </a:gs>
                </a:gsLst>
                <a:lin ang="5400012" scaled="0"/>
              </a:gradFill>
              <a:ln>
                <a:noFill/>
              </a:ln>
            </p:spPr>
          </p:sp>
          <p:sp>
            <p:nvSpPr>
              <p:cNvPr id="27" name="Google Shape;27;p9"/>
              <p:cNvSpPr/>
              <p:nvPr/>
            </p:nvSpPr>
            <p:spPr>
              <a:xfrm>
                <a:off x="52387"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9"/>
              <p:cNvSpPr/>
              <p:nvPr/>
            </p:nvSpPr>
            <p:spPr>
              <a:xfrm>
                <a:off x="-14288" y="5627688"/>
                <a:ext cx="85725" cy="1216025"/>
              </a:xfrm>
              <a:custGeom>
                <a:rect b="b" l="l" r="r" t="t"/>
                <a:pathLst>
                  <a:path extrusionOk="0" h="766" w="54">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95DE"/>
                  </a:gs>
                </a:gsLst>
                <a:lin ang="5400012" scaled="0"/>
              </a:gradFill>
              <a:ln>
                <a:noFill/>
              </a:ln>
            </p:spPr>
          </p:sp>
          <p:sp>
            <p:nvSpPr>
              <p:cNvPr id="29" name="Google Shape;29;p9"/>
              <p:cNvSpPr/>
              <p:nvPr/>
            </p:nvSpPr>
            <p:spPr>
              <a:xfrm>
                <a:off x="527050"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9"/>
              <p:cNvSpPr/>
              <p:nvPr/>
            </p:nvSpPr>
            <p:spPr>
              <a:xfrm>
                <a:off x="309562" y="5422900"/>
                <a:ext cx="374650" cy="1425575"/>
              </a:xfrm>
              <a:custGeom>
                <a:rect b="b" l="l" r="r" t="t"/>
                <a:pathLst>
                  <a:path extrusionOk="0" h="898" w="236">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95DE"/>
                  </a:gs>
                </a:gsLst>
                <a:lin ang="5400012" scaled="0"/>
              </a:gradFill>
              <a:ln>
                <a:noFill/>
              </a:ln>
            </p:spPr>
          </p:sp>
          <p:sp>
            <p:nvSpPr>
              <p:cNvPr id="31" name="Google Shape;31;p9"/>
              <p:cNvSpPr/>
              <p:nvPr/>
            </p:nvSpPr>
            <p:spPr>
              <a:xfrm>
                <a:off x="569912"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12" scaled="0"/>
              </a:gradFill>
              <a:ln>
                <a:noFill/>
              </a:ln>
            </p:spPr>
          </p:sp>
          <p:sp>
            <p:nvSpPr>
              <p:cNvPr id="32" name="Google Shape;32;p9"/>
              <p:cNvSpPr/>
              <p:nvPr/>
            </p:nvSpPr>
            <p:spPr>
              <a:xfrm>
                <a:off x="612775"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9"/>
              <p:cNvSpPr/>
              <p:nvPr/>
            </p:nvSpPr>
            <p:spPr>
              <a:xfrm>
                <a:off x="612775"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9"/>
              <p:cNvSpPr/>
              <p:nvPr/>
            </p:nvSpPr>
            <p:spPr>
              <a:xfrm>
                <a:off x="669925" y="6330950"/>
                <a:ext cx="417513" cy="517525"/>
              </a:xfrm>
              <a:custGeom>
                <a:rect b="b" l="l" r="r" t="t"/>
                <a:pathLst>
                  <a:path extrusionOk="0" h="326" w="263">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95DE"/>
                  </a:gs>
                </a:gsLst>
                <a:lin ang="5400012" scaled="0"/>
              </a:gradFill>
              <a:ln>
                <a:noFill/>
              </a:ln>
            </p:spPr>
          </p:sp>
          <p:sp>
            <p:nvSpPr>
              <p:cNvPr id="35" name="Google Shape;35;p9"/>
              <p:cNvSpPr/>
              <p:nvPr/>
            </p:nvSpPr>
            <p:spPr>
              <a:xfrm>
                <a:off x="1049337"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 name="Google Shape;36;p9"/>
            <p:cNvGrpSpPr/>
            <p:nvPr/>
          </p:nvGrpSpPr>
          <p:grpSpPr>
            <a:xfrm>
              <a:off x="11364912" y="0"/>
              <a:ext cx="674688" cy="6848475"/>
              <a:chOff x="11364912" y="0"/>
              <a:chExt cx="674688" cy="6848475"/>
            </a:xfrm>
          </p:grpSpPr>
          <p:sp>
            <p:nvSpPr>
              <p:cNvPr id="37" name="Google Shape;37;p9"/>
              <p:cNvSpPr/>
              <p:nvPr/>
            </p:nvSpPr>
            <p:spPr>
              <a:xfrm>
                <a:off x="11483975" y="0"/>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gradFill>
                <a:gsLst>
                  <a:gs pos="0">
                    <a:srgbClr val="82FFFF">
                      <a:alpha val="80000"/>
                    </a:srgbClr>
                  </a:gs>
                  <a:gs pos="100000">
                    <a:srgbClr val="3B95DE">
                      <a:alpha val="60000"/>
                    </a:srgbClr>
                  </a:gs>
                </a:gsLst>
                <a:lin ang="5400012" scaled="0"/>
              </a:gradFill>
              <a:ln>
                <a:noFill/>
              </a:ln>
            </p:spPr>
          </p:sp>
          <p:sp>
            <p:nvSpPr>
              <p:cNvPr id="38" name="Google Shape;38;p9"/>
              <p:cNvSpPr/>
              <p:nvPr/>
            </p:nvSpPr>
            <p:spPr>
              <a:xfrm>
                <a:off x="11364912" y="474663"/>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82FFFF">
                      <a:alpha val="80000"/>
                    </a:srgbClr>
                  </a:gs>
                  <a:gs pos="100000">
                    <a:srgbClr val="3B95DE">
                      <a:alpha val="6000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p:nvPr/>
            </p:nvSpPr>
            <p:spPr>
              <a:xfrm>
                <a:off x="11631612" y="1539875"/>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9"/>
              <p:cNvSpPr/>
              <p:nvPr/>
            </p:nvSpPr>
            <p:spPr>
              <a:xfrm>
                <a:off x="11531600" y="569436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gradFill>
                <a:gsLst>
                  <a:gs pos="0">
                    <a:srgbClr val="82FFFF">
                      <a:alpha val="80000"/>
                    </a:srgbClr>
                  </a:gs>
                  <a:gs pos="100000">
                    <a:srgbClr val="3B95DE">
                      <a:alpha val="60000"/>
                    </a:srgbClr>
                  </a:gs>
                </a:gsLst>
                <a:lin ang="5400012" scaled="0"/>
              </a:gradFill>
              <a:ln>
                <a:noFill/>
              </a:ln>
            </p:spPr>
          </p:sp>
          <p:sp>
            <p:nvSpPr>
              <p:cNvPr id="41" name="Google Shape;41;p9"/>
              <p:cNvSpPr/>
              <p:nvPr/>
            </p:nvSpPr>
            <p:spPr>
              <a:xfrm>
                <a:off x="11772900" y="5551488"/>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82FFFF">
                      <a:alpha val="80000"/>
                    </a:srgbClr>
                  </a:gs>
                  <a:gs pos="100000">
                    <a:srgbClr val="3B95DE">
                      <a:alpha val="6000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9"/>
              <p:cNvSpPr/>
              <p:nvPr/>
            </p:nvSpPr>
            <p:spPr>
              <a:xfrm>
                <a:off x="11710987" y="4763"/>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82FFFF">
                      <a:alpha val="80000"/>
                    </a:srgbClr>
                  </a:gs>
                  <a:gs pos="100000">
                    <a:srgbClr val="3B95DE">
                      <a:alpha val="60000"/>
                    </a:srgbClr>
                  </a:gs>
                </a:gsLst>
                <a:lin ang="5400012" scaled="0"/>
              </a:gradFill>
              <a:ln>
                <a:noFill/>
              </a:ln>
            </p:spPr>
          </p:sp>
          <p:sp>
            <p:nvSpPr>
              <p:cNvPr id="43" name="Google Shape;43;p9"/>
              <p:cNvSpPr/>
              <p:nvPr/>
            </p:nvSpPr>
            <p:spPr>
              <a:xfrm>
                <a:off x="11636375" y="4867275"/>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9"/>
              <p:cNvSpPr/>
              <p:nvPr/>
            </p:nvSpPr>
            <p:spPr>
              <a:xfrm>
                <a:off x="11441112" y="5046663"/>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82FFFF">
                      <a:alpha val="80000"/>
                    </a:srgbClr>
                  </a:gs>
                  <a:gs pos="100000">
                    <a:srgbClr val="3B95DE">
                      <a:alpha val="60000"/>
                    </a:srgbClr>
                  </a:gs>
                </a:gsLst>
                <a:lin ang="5400012" scaled="0"/>
              </a:gradFill>
              <a:ln>
                <a:noFill/>
              </a:ln>
            </p:spPr>
          </p:sp>
          <p:sp>
            <p:nvSpPr>
              <p:cNvPr id="45" name="Google Shape;45;p9"/>
              <p:cNvSpPr/>
              <p:nvPr/>
            </p:nvSpPr>
            <p:spPr>
              <a:xfrm>
                <a:off x="11849100" y="64166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p:nvPr/>
            </p:nvSpPr>
            <p:spPr>
              <a:xfrm>
                <a:off x="11939587" y="6596063"/>
                <a:ext cx="23700" cy="252300"/>
              </a:xfrm>
              <a:prstGeom prst="rect">
                <a:avLst/>
              </a:prstGeom>
              <a:gradFill>
                <a:gsLst>
                  <a:gs pos="0">
                    <a:srgbClr val="82FFFF">
                      <a:alpha val="80000"/>
                    </a:srgbClr>
                  </a:gs>
                  <a:gs pos="100000">
                    <a:srgbClr val="3B95DE">
                      <a:alpha val="6000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7" name="Google Shape;47;p9"/>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3600"/>
              <a:buFont typeface="Twentieth Century"/>
              <a:buNone/>
              <a:defRPr b="0" i="0" sz="3600" u="none" cap="none" strike="noStrike">
                <a:solidFill>
                  <a:schemeClr val="lt1"/>
                </a:solidFill>
                <a:latin typeface="Twentieth Century"/>
                <a:ea typeface="Twentieth Century"/>
                <a:cs typeface="Twentieth Century"/>
                <a:sym typeface="Twentieth Century"/>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8" name="Google Shape;48;p9"/>
          <p:cNvSpPr txBox="1"/>
          <p:nvPr>
            <p:ph idx="1" type="body"/>
          </p:nvPr>
        </p:nvSpPr>
        <p:spPr>
          <a:xfrm>
            <a:off x="1141412" y="2249487"/>
            <a:ext cx="9906000" cy="3541800"/>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Twentieth Century"/>
                <a:ea typeface="Twentieth Century"/>
                <a:cs typeface="Twentieth Century"/>
                <a:sym typeface="Twentieth Century"/>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49" name="Google Shape;49;p9"/>
          <p:cNvSpPr txBox="1"/>
          <p:nvPr>
            <p:ph idx="10" type="dt"/>
          </p:nvPr>
        </p:nvSpPr>
        <p:spPr>
          <a:xfrm>
            <a:off x="7456921" y="5883276"/>
            <a:ext cx="27432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lt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50" name="Google Shape;50;p9"/>
          <p:cNvSpPr txBox="1"/>
          <p:nvPr>
            <p:ph idx="11" type="ftr"/>
          </p:nvPr>
        </p:nvSpPr>
        <p:spPr>
          <a:xfrm>
            <a:off x="1141411" y="5883275"/>
            <a:ext cx="62394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chemeClr val="lt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51" name="Google Shape;51;p9"/>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1pPr>
            <a:lvl2pPr indent="0" lvl="1"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2pPr>
            <a:lvl3pPr indent="0" lvl="2"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3pPr>
            <a:lvl4pPr indent="0" lvl="3"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4pPr>
            <a:lvl5pPr indent="0" lvl="4"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5pPr>
            <a:lvl6pPr indent="0" lvl="5"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6pPr>
            <a:lvl7pPr indent="0" lvl="6"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7pPr>
            <a:lvl8pPr indent="0" lvl="7"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8pPr>
            <a:lvl9pPr indent="0" lvl="8"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11.jpg"/><Relationship Id="rId5"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1"/>
          <p:cNvSpPr txBox="1"/>
          <p:nvPr>
            <p:ph type="ctrTitle"/>
          </p:nvPr>
        </p:nvSpPr>
        <p:spPr>
          <a:xfrm>
            <a:off x="1876424" y="1122363"/>
            <a:ext cx="8791500" cy="2387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Twentieth Century"/>
              <a:buNone/>
            </a:pPr>
            <a:r>
              <a:rPr lang="en-US"/>
              <a:t>GLOBAL FROG GAMES</a:t>
            </a:r>
            <a:endParaRPr/>
          </a:p>
        </p:txBody>
      </p:sp>
      <p:pic>
        <p:nvPicPr>
          <p:cNvPr id="235" name="Google Shape;235;p1"/>
          <p:cNvPicPr preferRelativeResize="0"/>
          <p:nvPr/>
        </p:nvPicPr>
        <p:blipFill>
          <a:blip r:embed="rId3">
            <a:alphaModFix/>
          </a:blip>
          <a:stretch>
            <a:fillRect/>
          </a:stretch>
        </p:blipFill>
        <p:spPr>
          <a:xfrm>
            <a:off x="8144521" y="1844924"/>
            <a:ext cx="3356725" cy="2683550"/>
          </a:xfrm>
          <a:prstGeom prst="rect">
            <a:avLst/>
          </a:prstGeom>
          <a:noFill/>
          <a:ln>
            <a:noFill/>
          </a:ln>
        </p:spPr>
      </p:pic>
      <p:sp>
        <p:nvSpPr>
          <p:cNvPr id="236" name="Google Shape;236;p1"/>
          <p:cNvSpPr txBox="1"/>
          <p:nvPr>
            <p:ph idx="1" type="subTitle"/>
          </p:nvPr>
        </p:nvSpPr>
        <p:spPr>
          <a:xfrm>
            <a:off x="1876424" y="3602038"/>
            <a:ext cx="8791500" cy="16557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lt2"/>
              </a:buClr>
              <a:buSzPts val="2500"/>
              <a:buNone/>
            </a:pPr>
            <a:r>
              <a:rPr lang="en-US"/>
              <a:t>SENIOR DESIGN 2019</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2"/>
          <p:cNvSpPr txBox="1"/>
          <p:nvPr>
            <p:ph type="title"/>
          </p:nvPr>
        </p:nvSpPr>
        <p:spPr>
          <a:xfrm>
            <a:off x="1271888" y="301718"/>
            <a:ext cx="9906000" cy="1478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TEAM MEMBERS</a:t>
            </a:r>
            <a:endParaRPr/>
          </a:p>
        </p:txBody>
      </p:sp>
      <p:sp>
        <p:nvSpPr>
          <p:cNvPr id="242" name="Google Shape;242;p2"/>
          <p:cNvSpPr txBox="1"/>
          <p:nvPr/>
        </p:nvSpPr>
        <p:spPr>
          <a:xfrm>
            <a:off x="838199" y="5569545"/>
            <a:ext cx="29013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lt1"/>
                </a:solidFill>
                <a:latin typeface="Twentieth Century"/>
                <a:ea typeface="Twentieth Century"/>
                <a:cs typeface="Twentieth Century"/>
                <a:sym typeface="Twentieth Century"/>
              </a:rPr>
              <a:t>Brooke Smith – COSC – Team Lead</a:t>
            </a:r>
            <a:endParaRPr/>
          </a:p>
        </p:txBody>
      </p:sp>
      <p:pic>
        <p:nvPicPr>
          <p:cNvPr id="243" name="Google Shape;243;p2"/>
          <p:cNvPicPr preferRelativeResize="0"/>
          <p:nvPr/>
        </p:nvPicPr>
        <p:blipFill rotWithShape="1">
          <a:blip r:embed="rId3">
            <a:alphaModFix/>
          </a:blip>
          <a:srcRect b="0" l="35702" r="0" t="0"/>
          <a:stretch/>
        </p:blipFill>
        <p:spPr>
          <a:xfrm>
            <a:off x="838199" y="1582220"/>
            <a:ext cx="2703240" cy="3775616"/>
          </a:xfrm>
          <a:prstGeom prst="rect">
            <a:avLst/>
          </a:prstGeom>
          <a:noFill/>
          <a:ln>
            <a:noFill/>
          </a:ln>
        </p:spPr>
      </p:pic>
      <p:pic>
        <p:nvPicPr>
          <p:cNvPr id="244" name="Google Shape;244;p2"/>
          <p:cNvPicPr preferRelativeResize="0"/>
          <p:nvPr/>
        </p:nvPicPr>
        <p:blipFill rotWithShape="1">
          <a:blip r:embed="rId4">
            <a:alphaModFix/>
          </a:blip>
          <a:srcRect b="0" l="0" r="0" t="0"/>
          <a:stretch/>
        </p:blipFill>
        <p:spPr>
          <a:xfrm>
            <a:off x="4293530" y="1582220"/>
            <a:ext cx="2904916" cy="3785890"/>
          </a:xfrm>
          <a:prstGeom prst="rect">
            <a:avLst/>
          </a:prstGeom>
          <a:noFill/>
          <a:ln>
            <a:noFill/>
          </a:ln>
        </p:spPr>
      </p:pic>
      <p:sp>
        <p:nvSpPr>
          <p:cNvPr id="245" name="Google Shape;245;p2"/>
          <p:cNvSpPr txBox="1"/>
          <p:nvPr/>
        </p:nvSpPr>
        <p:spPr>
          <a:xfrm>
            <a:off x="4424899" y="5569545"/>
            <a:ext cx="279467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wentieth Century"/>
                <a:ea typeface="Twentieth Century"/>
                <a:cs typeface="Twentieth Century"/>
                <a:sym typeface="Twentieth Century"/>
              </a:rPr>
              <a:t>David Rasberry – CITE – Website Manager</a:t>
            </a:r>
            <a:endParaRPr/>
          </a:p>
        </p:txBody>
      </p:sp>
      <p:pic>
        <p:nvPicPr>
          <p:cNvPr id="246" name="Google Shape;246;p2"/>
          <p:cNvPicPr preferRelativeResize="0"/>
          <p:nvPr/>
        </p:nvPicPr>
        <p:blipFill rotWithShape="1">
          <a:blip r:embed="rId5">
            <a:alphaModFix/>
          </a:blip>
          <a:srcRect b="0" l="0" r="0" t="0"/>
          <a:stretch/>
        </p:blipFill>
        <p:spPr>
          <a:xfrm>
            <a:off x="7950537" y="1582218"/>
            <a:ext cx="2904915" cy="3785891"/>
          </a:xfrm>
          <a:prstGeom prst="rect">
            <a:avLst/>
          </a:prstGeom>
          <a:noFill/>
          <a:ln>
            <a:noFill/>
          </a:ln>
        </p:spPr>
      </p:pic>
      <p:sp>
        <p:nvSpPr>
          <p:cNvPr id="247" name="Google Shape;247;p2"/>
          <p:cNvSpPr txBox="1"/>
          <p:nvPr/>
        </p:nvSpPr>
        <p:spPr>
          <a:xfrm>
            <a:off x="7905109" y="5570497"/>
            <a:ext cx="299577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wentieth Century"/>
                <a:ea typeface="Twentieth Century"/>
                <a:cs typeface="Twentieth Century"/>
                <a:sym typeface="Twentieth Century"/>
              </a:rPr>
              <a:t>Shane Mitchell – CITE – Artist/Programmer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3"/>
          <p:cNvSpPr txBox="1"/>
          <p:nvPr>
            <p:ph type="title"/>
          </p:nvPr>
        </p:nvSpPr>
        <p:spPr>
          <a:xfrm>
            <a:off x="1290488" y="338968"/>
            <a:ext cx="9906000" cy="1478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TEAM MEMBERS</a:t>
            </a:r>
            <a:endParaRPr/>
          </a:p>
        </p:txBody>
      </p:sp>
      <p:sp>
        <p:nvSpPr>
          <p:cNvPr id="253" name="Google Shape;253;p3"/>
          <p:cNvSpPr txBox="1"/>
          <p:nvPr/>
        </p:nvSpPr>
        <p:spPr>
          <a:xfrm>
            <a:off x="838199" y="5569545"/>
            <a:ext cx="290116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wentieth Century"/>
                <a:ea typeface="Twentieth Century"/>
                <a:cs typeface="Twentieth Century"/>
                <a:sym typeface="Twentieth Century"/>
              </a:rPr>
              <a:t>Nick Bonavia – COSC – Programmer</a:t>
            </a:r>
            <a:endParaRPr/>
          </a:p>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descr="A person and a dog posing for the camera&#10;&#10;Description automatically generated" id="254" name="Google Shape;254;p3"/>
          <p:cNvPicPr preferRelativeResize="0"/>
          <p:nvPr/>
        </p:nvPicPr>
        <p:blipFill rotWithShape="1">
          <a:blip r:embed="rId3">
            <a:alphaModFix/>
          </a:blip>
          <a:srcRect b="0" l="0" r="0" t="0"/>
          <a:stretch/>
        </p:blipFill>
        <p:spPr>
          <a:xfrm>
            <a:off x="838200" y="1582220"/>
            <a:ext cx="2901165" cy="3780890"/>
          </a:xfrm>
          <a:prstGeom prst="rect">
            <a:avLst/>
          </a:prstGeom>
          <a:noFill/>
          <a:ln>
            <a:noFill/>
          </a:ln>
        </p:spPr>
      </p:pic>
      <p:pic>
        <p:nvPicPr>
          <p:cNvPr descr="A person wearing a suit and tie standing in front of a building&#10;&#10;Description automatically generated" id="255" name="Google Shape;255;p3"/>
          <p:cNvPicPr preferRelativeResize="0"/>
          <p:nvPr/>
        </p:nvPicPr>
        <p:blipFill rotWithShape="1">
          <a:blip r:embed="rId4">
            <a:alphaModFix/>
          </a:blip>
          <a:srcRect b="0" l="26321" r="26864" t="0"/>
          <a:stretch/>
        </p:blipFill>
        <p:spPr>
          <a:xfrm>
            <a:off x="4506503" y="1582220"/>
            <a:ext cx="2716334" cy="3780890"/>
          </a:xfrm>
          <a:prstGeom prst="rect">
            <a:avLst/>
          </a:prstGeom>
          <a:noFill/>
          <a:ln>
            <a:noFill/>
          </a:ln>
        </p:spPr>
      </p:pic>
      <p:sp>
        <p:nvSpPr>
          <p:cNvPr id="256" name="Google Shape;256;p3"/>
          <p:cNvSpPr txBox="1"/>
          <p:nvPr/>
        </p:nvSpPr>
        <p:spPr>
          <a:xfrm>
            <a:off x="4424899" y="5569545"/>
            <a:ext cx="279467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wentieth Century"/>
                <a:ea typeface="Twentieth Century"/>
                <a:cs typeface="Twentieth Century"/>
                <a:sym typeface="Twentieth Century"/>
              </a:rPr>
              <a:t>Sellars Levy – COSC – Programmer</a:t>
            </a:r>
            <a:endParaRPr/>
          </a:p>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descr="A person standing posing for the camera&#10;&#10;Description automatically generated" id="257" name="Google Shape;257;p3"/>
          <p:cNvPicPr preferRelativeResize="0"/>
          <p:nvPr/>
        </p:nvPicPr>
        <p:blipFill rotWithShape="1">
          <a:blip r:embed="rId5">
            <a:alphaModFix/>
          </a:blip>
          <a:srcRect b="0" l="13998" r="27993" t="0"/>
          <a:stretch/>
        </p:blipFill>
        <p:spPr>
          <a:xfrm>
            <a:off x="7905109" y="1582220"/>
            <a:ext cx="2995771" cy="3785890"/>
          </a:xfrm>
          <a:prstGeom prst="rect">
            <a:avLst/>
          </a:prstGeom>
          <a:noFill/>
          <a:ln>
            <a:noFill/>
          </a:ln>
        </p:spPr>
      </p:pic>
      <p:sp>
        <p:nvSpPr>
          <p:cNvPr id="258" name="Google Shape;258;p3"/>
          <p:cNvSpPr txBox="1"/>
          <p:nvPr/>
        </p:nvSpPr>
        <p:spPr>
          <a:xfrm>
            <a:off x="7905109" y="5570497"/>
            <a:ext cx="299577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wentieth Century"/>
                <a:ea typeface="Twentieth Century"/>
                <a:cs typeface="Twentieth Century"/>
                <a:sym typeface="Twentieth Century"/>
              </a:rPr>
              <a:t>Westen Riley – COSC - Programmer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5"/>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OUR CLIENT</a:t>
            </a:r>
            <a:endParaRPr/>
          </a:p>
        </p:txBody>
      </p:sp>
      <p:sp>
        <p:nvSpPr>
          <p:cNvPr id="264" name="Google Shape;264;p5"/>
          <p:cNvSpPr txBox="1"/>
          <p:nvPr>
            <p:ph idx="1" type="body"/>
          </p:nvPr>
        </p:nvSpPr>
        <p:spPr>
          <a:xfrm>
            <a:off x="1143012" y="2356987"/>
            <a:ext cx="9906000" cy="3541800"/>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US"/>
              <a:t>Professor Samantha Davis</a:t>
            </a:r>
            <a:endParaRPr/>
          </a:p>
          <a:p>
            <a:pPr indent="-228600" lvl="1" marL="685800" rtl="0" algn="l">
              <a:lnSpc>
                <a:spcPct val="120000"/>
              </a:lnSpc>
              <a:spcBef>
                <a:spcPts val="500"/>
              </a:spcBef>
              <a:spcAft>
                <a:spcPts val="0"/>
              </a:spcAft>
              <a:buClr>
                <a:schemeClr val="lt1"/>
              </a:buClr>
              <a:buSzPts val="2500"/>
              <a:buChar char="•"/>
            </a:pPr>
            <a:r>
              <a:rPr lang="en-US"/>
              <a:t>Associate Professor in the Department of Nutritional Sciences</a:t>
            </a:r>
            <a:endParaRPr/>
          </a:p>
          <a:p>
            <a:pPr indent="-228600" lvl="1" marL="685800" rtl="0" algn="l">
              <a:lnSpc>
                <a:spcPct val="120000"/>
              </a:lnSpc>
              <a:spcBef>
                <a:spcPts val="500"/>
              </a:spcBef>
              <a:spcAft>
                <a:spcPts val="0"/>
              </a:spcAft>
              <a:buClr>
                <a:schemeClr val="lt1"/>
              </a:buClr>
              <a:buSzPts val="2500"/>
              <a:buChar char="•"/>
            </a:pPr>
            <a:r>
              <a:rPr lang="en-US"/>
              <a:t>Works with Sir Stanley Matthews Coaching Foundation</a:t>
            </a:r>
            <a:endParaRPr/>
          </a:p>
          <a:p>
            <a:pPr indent="-228600" lvl="0" marL="228600" rtl="0" algn="l">
              <a:lnSpc>
                <a:spcPct val="120000"/>
              </a:lnSpc>
              <a:spcBef>
                <a:spcPts val="1000"/>
              </a:spcBef>
              <a:spcAft>
                <a:spcPts val="0"/>
              </a:spcAft>
              <a:buClr>
                <a:schemeClr val="lt1"/>
              </a:buClr>
              <a:buSzPts val="3000"/>
              <a:buChar char="•"/>
            </a:pPr>
            <a:r>
              <a:rPr lang="en-US"/>
              <a:t>Sir Stanley Matthews Coaching Foundation</a:t>
            </a:r>
            <a:endParaRPr/>
          </a:p>
          <a:p>
            <a:pPr indent="-228600" lvl="1" marL="685800" rtl="0" algn="l">
              <a:lnSpc>
                <a:spcPct val="120000"/>
              </a:lnSpc>
              <a:spcBef>
                <a:spcPts val="500"/>
              </a:spcBef>
              <a:spcAft>
                <a:spcPts val="0"/>
              </a:spcAft>
              <a:buClr>
                <a:schemeClr val="lt1"/>
              </a:buClr>
              <a:buSzPts val="2500"/>
              <a:buChar char="•"/>
            </a:pPr>
            <a:r>
              <a:rPr lang="en-US"/>
              <a:t>Giving opportunities to kids to play sports</a:t>
            </a:r>
            <a:endParaRPr/>
          </a:p>
          <a:p>
            <a:pPr indent="-212725" lvl="1" marL="685800" rtl="0" algn="l">
              <a:lnSpc>
                <a:spcPct val="120000"/>
              </a:lnSpc>
              <a:spcBef>
                <a:spcPts val="500"/>
              </a:spcBef>
              <a:spcAft>
                <a:spcPts val="0"/>
              </a:spcAft>
              <a:buSzPts val="2250"/>
              <a:buChar char="•"/>
            </a:pPr>
            <a:r>
              <a:rPr lang="en-US"/>
              <a:t>Inspiring kids to to be active and healthy</a:t>
            </a:r>
            <a:endParaRPr/>
          </a:p>
        </p:txBody>
      </p:sp>
      <p:pic>
        <p:nvPicPr>
          <p:cNvPr id="265" name="Google Shape;265;p5"/>
          <p:cNvPicPr preferRelativeResize="0"/>
          <p:nvPr/>
        </p:nvPicPr>
        <p:blipFill>
          <a:blip r:embed="rId3">
            <a:alphaModFix/>
          </a:blip>
          <a:stretch>
            <a:fillRect/>
          </a:stretch>
        </p:blipFill>
        <p:spPr>
          <a:xfrm>
            <a:off x="8642374" y="4095225"/>
            <a:ext cx="1776451" cy="2348299"/>
          </a:xfrm>
          <a:prstGeom prst="rect">
            <a:avLst/>
          </a:prstGeom>
          <a:noFill/>
          <a:ln>
            <a:noFill/>
          </a:ln>
        </p:spPr>
      </p:pic>
      <p:pic>
        <p:nvPicPr>
          <p:cNvPr id="266" name="Google Shape;266;p5"/>
          <p:cNvPicPr preferRelativeResize="0"/>
          <p:nvPr/>
        </p:nvPicPr>
        <p:blipFill>
          <a:blip r:embed="rId4">
            <a:alphaModFix/>
          </a:blip>
          <a:stretch>
            <a:fillRect/>
          </a:stretch>
        </p:blipFill>
        <p:spPr>
          <a:xfrm>
            <a:off x="8642375" y="1377800"/>
            <a:ext cx="1776450" cy="236857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4"/>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ISSUES</a:t>
            </a:r>
            <a:r>
              <a:rPr lang="en-US"/>
              <a:t> TO BE SOLVED</a:t>
            </a:r>
            <a:endParaRPr/>
          </a:p>
        </p:txBody>
      </p:sp>
      <p:sp>
        <p:nvSpPr>
          <p:cNvPr id="272" name="Google Shape;272;p4"/>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US"/>
              <a:t>Childhood Obesity rates are increasing</a:t>
            </a:r>
            <a:endParaRPr/>
          </a:p>
          <a:p>
            <a:pPr indent="-228600" lvl="0" marL="228600" rtl="0" algn="l">
              <a:lnSpc>
                <a:spcPct val="120000"/>
              </a:lnSpc>
              <a:spcBef>
                <a:spcPts val="0"/>
              </a:spcBef>
              <a:spcAft>
                <a:spcPts val="0"/>
              </a:spcAft>
              <a:buClr>
                <a:schemeClr val="lt1"/>
              </a:buClr>
              <a:buSzPts val="3000"/>
              <a:buChar char="•"/>
            </a:pPr>
            <a:r>
              <a:rPr lang="en-US"/>
              <a:t>Children l</a:t>
            </a:r>
            <a:r>
              <a:rPr lang="en-US"/>
              <a:t>ack knowledge for living a healthy lifestyle</a:t>
            </a:r>
            <a:endParaRPr/>
          </a:p>
          <a:p>
            <a:pPr indent="-228600" lvl="0" marL="228600" rtl="0" algn="l">
              <a:lnSpc>
                <a:spcPct val="120000"/>
              </a:lnSpc>
              <a:spcBef>
                <a:spcPts val="0"/>
              </a:spcBef>
              <a:spcAft>
                <a:spcPts val="0"/>
              </a:spcAft>
              <a:buClr>
                <a:schemeClr val="lt1"/>
              </a:buClr>
              <a:buSzPts val="3000"/>
              <a:buChar char="•"/>
            </a:pPr>
            <a:r>
              <a:rPr lang="en-US"/>
              <a:t>Children are less active now than previous generations</a:t>
            </a:r>
            <a:endParaRPr/>
          </a:p>
        </p:txBody>
      </p:sp>
      <p:pic>
        <p:nvPicPr>
          <p:cNvPr id="273" name="Google Shape;273;p4"/>
          <p:cNvPicPr preferRelativeResize="0"/>
          <p:nvPr/>
        </p:nvPicPr>
        <p:blipFill>
          <a:blip r:embed="rId3">
            <a:alphaModFix/>
          </a:blip>
          <a:stretch>
            <a:fillRect/>
          </a:stretch>
        </p:blipFill>
        <p:spPr>
          <a:xfrm>
            <a:off x="8516600" y="787675"/>
            <a:ext cx="1905000" cy="1905000"/>
          </a:xfrm>
          <a:prstGeom prst="rect">
            <a:avLst/>
          </a:prstGeom>
          <a:noFill/>
          <a:ln>
            <a:noFill/>
          </a:ln>
        </p:spPr>
      </p:pic>
      <p:pic>
        <p:nvPicPr>
          <p:cNvPr id="274" name="Google Shape;274;p4"/>
          <p:cNvPicPr preferRelativeResize="0"/>
          <p:nvPr/>
        </p:nvPicPr>
        <p:blipFill>
          <a:blip r:embed="rId4">
            <a:alphaModFix/>
          </a:blip>
          <a:stretch>
            <a:fillRect/>
          </a:stretch>
        </p:blipFill>
        <p:spPr>
          <a:xfrm>
            <a:off x="8443936" y="2448349"/>
            <a:ext cx="2050325" cy="1778075"/>
          </a:xfrm>
          <a:prstGeom prst="rect">
            <a:avLst/>
          </a:prstGeom>
          <a:noFill/>
          <a:ln>
            <a:noFill/>
          </a:ln>
        </p:spPr>
      </p:pic>
      <p:pic>
        <p:nvPicPr>
          <p:cNvPr id="275" name="Google Shape;275;p4"/>
          <p:cNvPicPr preferRelativeResize="0"/>
          <p:nvPr/>
        </p:nvPicPr>
        <p:blipFill>
          <a:blip r:embed="rId5">
            <a:alphaModFix/>
          </a:blip>
          <a:stretch>
            <a:fillRect/>
          </a:stretch>
        </p:blipFill>
        <p:spPr>
          <a:xfrm>
            <a:off x="8565925" y="4226422"/>
            <a:ext cx="1806338" cy="1478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g6f7552dfb0_1_171"/>
          <p:cNvSpPr txBox="1"/>
          <p:nvPr>
            <p:ph type="title"/>
          </p:nvPr>
        </p:nvSpPr>
        <p:spPr>
          <a:xfrm>
            <a:off x="1141413" y="618518"/>
            <a:ext cx="9906000" cy="1478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OUR APP</a:t>
            </a:r>
            <a:endParaRPr/>
          </a:p>
        </p:txBody>
      </p:sp>
      <p:sp>
        <p:nvSpPr>
          <p:cNvPr id="281" name="Google Shape;281;g6f7552dfb0_1_171"/>
          <p:cNvSpPr txBox="1"/>
          <p:nvPr>
            <p:ph idx="1" type="body"/>
          </p:nvPr>
        </p:nvSpPr>
        <p:spPr>
          <a:xfrm>
            <a:off x="1141412" y="2249487"/>
            <a:ext cx="9906000" cy="3541800"/>
          </a:xfrm>
          <a:prstGeom prst="rect">
            <a:avLst/>
          </a:prstGeom>
        </p:spPr>
        <p:txBody>
          <a:bodyPr anchorCtr="0" anchor="t" bIns="45700" lIns="91425" spcFirstLastPara="1" rIns="91425" wrap="square" tIns="45700">
            <a:noAutofit/>
          </a:bodyPr>
          <a:lstStyle/>
          <a:p>
            <a:pPr indent="-371475" lvl="0" marL="457200" rtl="0" algn="l">
              <a:spcBef>
                <a:spcPts val="1000"/>
              </a:spcBef>
              <a:spcAft>
                <a:spcPts val="0"/>
              </a:spcAft>
              <a:buSzPts val="2250"/>
              <a:buChar char="•"/>
            </a:pPr>
            <a:r>
              <a:rPr lang="en-US"/>
              <a:t>Sir </a:t>
            </a:r>
            <a:r>
              <a:rPr lang="en-US"/>
              <a:t>Stanley's</a:t>
            </a:r>
            <a:r>
              <a:rPr lang="en-US"/>
              <a:t> Well Rounded Adventure</a:t>
            </a:r>
            <a:endParaRPr/>
          </a:p>
          <a:p>
            <a:pPr indent="-371475" lvl="0" marL="457200" rtl="0" algn="l">
              <a:spcBef>
                <a:spcPts val="0"/>
              </a:spcBef>
              <a:spcAft>
                <a:spcPts val="0"/>
              </a:spcAft>
              <a:buSzPts val="2250"/>
              <a:buChar char="•"/>
            </a:pPr>
            <a:r>
              <a:rPr lang="en-US"/>
              <a:t>The use of fun mini-games will keep children engaged and </a:t>
            </a:r>
            <a:r>
              <a:rPr lang="en-US"/>
              <a:t>interested</a:t>
            </a:r>
            <a:endParaRPr/>
          </a:p>
          <a:p>
            <a:pPr indent="-371475" lvl="0" marL="457200" rtl="0" algn="l">
              <a:spcBef>
                <a:spcPts val="0"/>
              </a:spcBef>
              <a:spcAft>
                <a:spcPts val="0"/>
              </a:spcAft>
              <a:buSzPts val="2250"/>
              <a:buChar char="•"/>
            </a:pPr>
            <a:r>
              <a:rPr lang="en-US"/>
              <a:t>The app will provide useful knowledge about nutrition and healthy habits</a:t>
            </a:r>
            <a:endParaRPr/>
          </a:p>
        </p:txBody>
      </p:sp>
      <p:pic>
        <p:nvPicPr>
          <p:cNvPr id="282" name="Google Shape;282;g6f7552dfb0_1_171"/>
          <p:cNvPicPr preferRelativeResize="0"/>
          <p:nvPr/>
        </p:nvPicPr>
        <p:blipFill>
          <a:blip r:embed="rId3">
            <a:alphaModFix/>
          </a:blip>
          <a:stretch>
            <a:fillRect/>
          </a:stretch>
        </p:blipFill>
        <p:spPr>
          <a:xfrm>
            <a:off x="2270963" y="4402250"/>
            <a:ext cx="1285875" cy="1266825"/>
          </a:xfrm>
          <a:prstGeom prst="rect">
            <a:avLst/>
          </a:prstGeom>
          <a:noFill/>
          <a:ln>
            <a:noFill/>
          </a:ln>
        </p:spPr>
      </p:pic>
      <p:pic>
        <p:nvPicPr>
          <p:cNvPr id="283" name="Google Shape;283;g6f7552dfb0_1_171"/>
          <p:cNvPicPr preferRelativeResize="0"/>
          <p:nvPr/>
        </p:nvPicPr>
        <p:blipFill>
          <a:blip r:embed="rId4">
            <a:alphaModFix/>
          </a:blip>
          <a:stretch>
            <a:fillRect/>
          </a:stretch>
        </p:blipFill>
        <p:spPr>
          <a:xfrm>
            <a:off x="3556842" y="4402251"/>
            <a:ext cx="5078321" cy="1266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g6f7552dfb0_1_207"/>
          <p:cNvSpPr txBox="1"/>
          <p:nvPr>
            <p:ph type="title"/>
          </p:nvPr>
        </p:nvSpPr>
        <p:spPr>
          <a:xfrm>
            <a:off x="1141413" y="618518"/>
            <a:ext cx="9906000" cy="1478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OUR APP (CONT.)</a:t>
            </a:r>
            <a:endParaRPr/>
          </a:p>
        </p:txBody>
      </p:sp>
      <p:sp>
        <p:nvSpPr>
          <p:cNvPr id="289" name="Google Shape;289;g6f7552dfb0_1_207"/>
          <p:cNvSpPr txBox="1"/>
          <p:nvPr>
            <p:ph idx="1" type="body"/>
          </p:nvPr>
        </p:nvSpPr>
        <p:spPr>
          <a:xfrm>
            <a:off x="1141437" y="1841037"/>
            <a:ext cx="9906000" cy="3541800"/>
          </a:xfrm>
          <a:prstGeom prst="rect">
            <a:avLst/>
          </a:prstGeom>
        </p:spPr>
        <p:txBody>
          <a:bodyPr anchorCtr="0" anchor="t" bIns="45700" lIns="91425" spcFirstLastPara="1" rIns="91425" wrap="square" tIns="45700">
            <a:noAutofit/>
          </a:bodyPr>
          <a:lstStyle/>
          <a:p>
            <a:pPr indent="-371475" lvl="0" marL="457200" rtl="0" algn="l">
              <a:spcBef>
                <a:spcPts val="1000"/>
              </a:spcBef>
              <a:spcAft>
                <a:spcPts val="0"/>
              </a:spcAft>
              <a:buSzPts val="2250"/>
              <a:buChar char="•"/>
            </a:pPr>
            <a:r>
              <a:rPr lang="en-US"/>
              <a:t>GODOT is a free, open source, game engine</a:t>
            </a:r>
            <a:endParaRPr/>
          </a:p>
          <a:p>
            <a:pPr indent="-371475" lvl="0" marL="457200" rtl="0" algn="l">
              <a:spcBef>
                <a:spcPts val="0"/>
              </a:spcBef>
              <a:spcAft>
                <a:spcPts val="0"/>
              </a:spcAft>
              <a:buSzPts val="2250"/>
              <a:buChar char="•"/>
            </a:pPr>
            <a:r>
              <a:rPr lang="en-US"/>
              <a:t>It can produce applications that can run on Both iOS and Android</a:t>
            </a:r>
            <a:endParaRPr/>
          </a:p>
        </p:txBody>
      </p:sp>
      <p:pic>
        <p:nvPicPr>
          <p:cNvPr id="290" name="Google Shape;290;g6f7552dfb0_1_207"/>
          <p:cNvPicPr preferRelativeResize="0"/>
          <p:nvPr/>
        </p:nvPicPr>
        <p:blipFill>
          <a:blip r:embed="rId3">
            <a:alphaModFix/>
          </a:blip>
          <a:stretch>
            <a:fillRect/>
          </a:stretch>
        </p:blipFill>
        <p:spPr>
          <a:xfrm>
            <a:off x="1141425" y="3628050"/>
            <a:ext cx="4371551" cy="2689525"/>
          </a:xfrm>
          <a:prstGeom prst="rect">
            <a:avLst/>
          </a:prstGeom>
          <a:noFill/>
          <a:ln>
            <a:noFill/>
          </a:ln>
        </p:spPr>
      </p:pic>
      <p:pic>
        <p:nvPicPr>
          <p:cNvPr id="291" name="Google Shape;291;g6f7552dfb0_1_207"/>
          <p:cNvPicPr preferRelativeResize="0"/>
          <p:nvPr/>
        </p:nvPicPr>
        <p:blipFill>
          <a:blip r:embed="rId4">
            <a:alphaModFix/>
          </a:blip>
          <a:stretch>
            <a:fillRect/>
          </a:stretch>
        </p:blipFill>
        <p:spPr>
          <a:xfrm>
            <a:off x="6571575" y="3628050"/>
            <a:ext cx="3758425" cy="2689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8"/>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POSITION STATEMENT</a:t>
            </a:r>
            <a:endParaRPr/>
          </a:p>
        </p:txBody>
      </p:sp>
      <p:sp>
        <p:nvSpPr>
          <p:cNvPr id="297" name="Google Shape;297;p8"/>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lt1"/>
              </a:buClr>
              <a:buSzPts val="3000"/>
              <a:buNone/>
            </a:pPr>
            <a:r>
              <a:rPr lang="en-US"/>
              <a:t>Our app is for children (ages 6-11) who need to learn about nutrition, activity, and being a good citizen. Sir Stanley’s Well Rounded Adventure is a mobile game that is fun, educating, and motivational unlike traditional teaching methods. Our product will be an engaging and fun way to learn about having a healthy lifestyle.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2019-10-20T14:20:49Z</dcterms:created>
  <dc:creator>Westen Riley</dc:creator>
</cp:coreProperties>
</file>